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2575"/>
    <a:srgbClr val="7A1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49" autoAdjust="0"/>
  </p:normalViewPr>
  <p:slideViewPr>
    <p:cSldViewPr>
      <p:cViewPr varScale="1">
        <p:scale>
          <a:sx n="86" d="100"/>
          <a:sy n="86" d="100"/>
        </p:scale>
        <p:origin x="13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0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1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87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63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5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68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3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6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15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EBF75-FA42-4050-B200-822B3B8D037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80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s://www.escholar.manchester.ac.uk/learning-objects/mle/note-making/story_content/external_files/tip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https://www.escholar.manchester.ac.uk/learning-objects/mle/note-making/story_content/external_files/tips.pdf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ftware.itservices.manchester.ac.uk/" TargetMode="External"/><Relationship Id="rId5" Type="http://schemas.openxmlformats.org/officeDocument/2006/relationships/hyperlink" Target="https://www.escholar.manchester.ac.uk/learning-objects/mle/note-making/story_content/external_files/tips.pdf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27584" y="188640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7A1F7F"/>
                </a:solidFill>
              </a:rPr>
              <a:t>Quick tips - organising your notes</a:t>
            </a:r>
            <a:endParaRPr lang="en-GB" sz="2400" b="1" dirty="0">
              <a:solidFill>
                <a:srgbClr val="7A1F7F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765332"/>
            <a:ext cx="9073008" cy="8029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165304"/>
            <a:ext cx="9144000" cy="676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76064" cy="6002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7584" y="2637817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Give 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thought to what you are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writing.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360040" cy="360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60067"/>
            <a:ext cx="360040" cy="360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11414"/>
            <a:ext cx="360040" cy="360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2761"/>
            <a:ext cx="360040" cy="360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14108"/>
            <a:ext cx="360040" cy="360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64503"/>
            <a:ext cx="354896" cy="354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09754"/>
            <a:ext cx="354896" cy="3548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55005"/>
            <a:ext cx="354896" cy="35489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9511" y="5300255"/>
            <a:ext cx="354896" cy="354896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827584" y="208647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Make your notes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concise.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7584" y="999164"/>
            <a:ext cx="4572000" cy="30777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Organise your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notes.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7584" y="4827965"/>
            <a:ext cx="77048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Leave plenty of space to go back and add notes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later.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7584" y="15351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quotes are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distinguishable.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7584" y="5373216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 the full source of the information so you can find it later if you need to.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27584" y="3189164"/>
            <a:ext cx="7488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 keywords, phrases and main ideas.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7584" y="373746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abbreviations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27584" y="4282714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Personalise your notes to make them more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memorable.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hlinkClick r:id="rId14"/>
          </p:cNvPr>
          <p:cNvSpPr txBox="1"/>
          <p:nvPr/>
        </p:nvSpPr>
        <p:spPr>
          <a:xfrm>
            <a:off x="30577" y="6381328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hlinkClick r:id="rId14"/>
              </a:rPr>
              <a:t>www.escholar.manchester.ac.uk/learning-objects/mle/note-making/story_content/external_files/tips.pdf</a:t>
            </a:r>
            <a:endParaRPr lang="en-GB" sz="1200" dirty="0">
              <a:solidFill>
                <a:srgbClr val="6F25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88640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7A1F7F"/>
                </a:solidFill>
              </a:rPr>
              <a:t>Note making purposes and the techniques that work best</a:t>
            </a:r>
            <a:endParaRPr lang="en-GB" sz="2400" b="1" dirty="0">
              <a:solidFill>
                <a:srgbClr val="7A1F7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765332"/>
            <a:ext cx="9073008" cy="80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165304"/>
            <a:ext cx="9144000" cy="67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76064" cy="600234"/>
          </a:xfrm>
          <a:prstGeom prst="rect">
            <a:avLst/>
          </a:prstGeom>
        </p:spPr>
      </p:pic>
      <p:sp>
        <p:nvSpPr>
          <p:cNvPr id="8" name="TextBox 7">
            <a:hlinkClick r:id="rId5"/>
          </p:cNvPr>
          <p:cNvSpPr txBox="1"/>
          <p:nvPr/>
        </p:nvSpPr>
        <p:spPr>
          <a:xfrm>
            <a:off x="30577" y="6381328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hlinkClick r:id="rId5"/>
              </a:rPr>
              <a:t>www.escholar.manchester.ac.uk/learning-objects/mle/note-making/story_content/external_files/tips.pdf</a:t>
            </a:r>
            <a:endParaRPr lang="en-GB" sz="1200" dirty="0">
              <a:solidFill>
                <a:srgbClr val="6F2575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32856"/>
            <a:ext cx="1944216" cy="35283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3"/>
            <a:ext cx="1905247" cy="648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763" y="2132856"/>
            <a:ext cx="1944216" cy="35283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1905247" cy="6480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14" y="2132856"/>
            <a:ext cx="1944216" cy="35283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96753"/>
            <a:ext cx="1905247" cy="648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132856"/>
            <a:ext cx="1944216" cy="35283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96753"/>
            <a:ext cx="1905247" cy="64807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51520" y="1393031"/>
            <a:ext cx="1728192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6F25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UNDERSTANDING</a:t>
            </a:r>
            <a:endParaRPr lang="en-GB" sz="1400" b="1" i="1" dirty="0">
              <a:solidFill>
                <a:srgbClr val="6F25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55776" y="1393031"/>
            <a:ext cx="1728192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6F25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REFLECTING</a:t>
            </a:r>
            <a:endParaRPr lang="en-GB" sz="1400" b="1" i="1" dirty="0">
              <a:solidFill>
                <a:srgbClr val="6F25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8024" y="1340768"/>
            <a:ext cx="1728192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6F25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REMEMBERING</a:t>
            </a:r>
            <a:endParaRPr lang="en-GB" sz="1400" b="1" i="1" dirty="0">
              <a:solidFill>
                <a:srgbClr val="6F25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20272" y="1249596"/>
            <a:ext cx="172819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6F25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ASSIGNMENTS/ SYNTHESISING</a:t>
            </a:r>
            <a:endParaRPr lang="en-GB" sz="1400" b="1" i="1" dirty="0">
              <a:solidFill>
                <a:srgbClr val="6F25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2225769"/>
            <a:ext cx="172819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Cornell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83768" y="2389529"/>
            <a:ext cx="1800200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Mindmaps/ Pattern notes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16016" y="2204864"/>
            <a:ext cx="1800200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Colour-coding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Cornell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Flashcards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Index cards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KWL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48264" y="2204864"/>
            <a:ext cx="1872208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Cornell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KWL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Linear notes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Mindmaps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matrix</a:t>
            </a:r>
          </a:p>
        </p:txBody>
      </p:sp>
    </p:spTree>
    <p:extLst>
      <p:ext uri="{BB962C8B-B14F-4D97-AF65-F5344CB8AC3E}">
        <p14:creationId xmlns:p14="http://schemas.microsoft.com/office/powerpoint/2010/main" val="282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1663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7A1F7F"/>
                </a:solidFill>
              </a:rPr>
              <a:t>Software </a:t>
            </a:r>
            <a:r>
              <a:rPr lang="en-GB" sz="2400" b="1" dirty="0">
                <a:solidFill>
                  <a:srgbClr val="7A1F7F"/>
                </a:solidFill>
              </a:rPr>
              <a:t>available </a:t>
            </a:r>
            <a:r>
              <a:rPr lang="en-GB" sz="2400" b="1" dirty="0" smtClean="0">
                <a:solidFill>
                  <a:srgbClr val="7A1F7F"/>
                </a:solidFill>
              </a:rPr>
              <a:t>through the Electronic </a:t>
            </a:r>
            <a:r>
              <a:rPr lang="en-GB" sz="2400" b="1" dirty="0">
                <a:solidFill>
                  <a:srgbClr val="7A1F7F"/>
                </a:solidFill>
              </a:rPr>
              <a:t>Software Delivery System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980728"/>
            <a:ext cx="9073008" cy="80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165304"/>
            <a:ext cx="9144000" cy="67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76064" cy="600234"/>
          </a:xfrm>
          <a:prstGeom prst="rect">
            <a:avLst/>
          </a:prstGeom>
        </p:spPr>
      </p:pic>
      <p:sp>
        <p:nvSpPr>
          <p:cNvPr id="8" name="TextBox 7">
            <a:hlinkClick r:id="rId5"/>
          </p:cNvPr>
          <p:cNvSpPr txBox="1"/>
          <p:nvPr/>
        </p:nvSpPr>
        <p:spPr>
          <a:xfrm>
            <a:off x="30577" y="6381328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hlinkClick r:id="rId5"/>
              </a:rPr>
              <a:t>www.escholar.manchester.ac.uk/learning-objects/mle/note-making/story_content/external_files/tips.pdf</a:t>
            </a:r>
            <a:endParaRPr lang="en-GB" sz="1200" dirty="0">
              <a:solidFill>
                <a:srgbClr val="6F257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632" y="4581128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here to be taken to the electronic delivery system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website: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www.software.itservices.manchester.ac.uk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/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626" y="1259082"/>
            <a:ext cx="8640960" cy="7042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mentioned in this resource there software available to create Mindmaps.  Two of these tools  are available through University of Manchester’s electronic delivery system.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25144"/>
            <a:ext cx="484818" cy="504056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860032" y="2420888"/>
            <a:ext cx="3132759" cy="1368151"/>
            <a:chOff x="4716016" y="2492896"/>
            <a:chExt cx="3132759" cy="188069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2492896"/>
              <a:ext cx="3132759" cy="1880695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5220072" y="3212976"/>
              <a:ext cx="2125903" cy="5500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rgbClr val="6F2575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MindManager</a:t>
              </a:r>
              <a:endParaRPr lang="en-GB" sz="2000" b="1" dirty="0">
                <a:solidFill>
                  <a:srgbClr val="6F25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27584" y="2420887"/>
            <a:ext cx="3132759" cy="1368151"/>
            <a:chOff x="467544" y="2420889"/>
            <a:chExt cx="3132759" cy="136815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2420889"/>
              <a:ext cx="3132759" cy="136815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611560" y="2924944"/>
              <a:ext cx="27703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rgbClr val="6F2575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MindGenius 2005 </a:t>
              </a:r>
              <a:endParaRPr lang="en-GB" sz="2000" b="1" dirty="0">
                <a:solidFill>
                  <a:srgbClr val="6F25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5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169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Carlene Barton</dc:creator>
  <cp:keywords>Organising</cp:keywords>
  <cp:lastModifiedBy>Graham Holland</cp:lastModifiedBy>
  <cp:revision>17</cp:revision>
  <dcterms:created xsi:type="dcterms:W3CDTF">2015-04-30T09:40:51Z</dcterms:created>
  <dcterms:modified xsi:type="dcterms:W3CDTF">2019-09-17T11:25:56Z</dcterms:modified>
</cp:coreProperties>
</file>