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5113000" cy="10699750"/>
  <p:notesSz cx="15113000" cy="10699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1314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3951" y="3316922"/>
            <a:ext cx="12851448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7902" y="5991860"/>
            <a:ext cx="1058354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5976" y="2543236"/>
            <a:ext cx="2491740" cy="1415415"/>
          </a:xfrm>
          <a:custGeom>
            <a:avLst/>
            <a:gdLst/>
            <a:ahLst/>
            <a:cxnLst/>
            <a:rect l="l" t="t" r="r" b="b"/>
            <a:pathLst>
              <a:path w="2491740" h="1415414">
                <a:moveTo>
                  <a:pt x="2438581" y="1415180"/>
                </a:moveTo>
                <a:lnTo>
                  <a:pt x="53459" y="1415180"/>
                </a:lnTo>
                <a:lnTo>
                  <a:pt x="32748" y="1410935"/>
                </a:lnTo>
                <a:lnTo>
                  <a:pt x="15744" y="1399391"/>
                </a:lnTo>
                <a:lnTo>
                  <a:pt x="4233" y="1382341"/>
                </a:lnTo>
                <a:lnTo>
                  <a:pt x="0" y="1361572"/>
                </a:lnTo>
                <a:lnTo>
                  <a:pt x="0" y="53608"/>
                </a:lnTo>
                <a:lnTo>
                  <a:pt x="4233" y="32839"/>
                </a:lnTo>
                <a:lnTo>
                  <a:pt x="15744" y="15788"/>
                </a:lnTo>
                <a:lnTo>
                  <a:pt x="32748" y="4245"/>
                </a:lnTo>
                <a:lnTo>
                  <a:pt x="53459" y="0"/>
                </a:lnTo>
                <a:lnTo>
                  <a:pt x="2437849" y="0"/>
                </a:lnTo>
                <a:lnTo>
                  <a:pt x="2458559" y="4245"/>
                </a:lnTo>
                <a:lnTo>
                  <a:pt x="2475563" y="15788"/>
                </a:lnTo>
                <a:lnTo>
                  <a:pt x="2487074" y="32839"/>
                </a:lnTo>
                <a:lnTo>
                  <a:pt x="2491308" y="53608"/>
                </a:lnTo>
                <a:lnTo>
                  <a:pt x="2491308" y="1360838"/>
                </a:lnTo>
                <a:lnTo>
                  <a:pt x="2487497" y="1382031"/>
                </a:lnTo>
                <a:lnTo>
                  <a:pt x="2476204" y="1399300"/>
                </a:lnTo>
                <a:lnTo>
                  <a:pt x="2459280" y="1410923"/>
                </a:lnTo>
                <a:lnTo>
                  <a:pt x="2438581" y="1415180"/>
                </a:lnTo>
                <a:close/>
              </a:path>
            </a:pathLst>
          </a:custGeom>
          <a:solidFill>
            <a:srgbClr val="FDED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87669" y="2524877"/>
            <a:ext cx="2529205" cy="1452245"/>
          </a:xfrm>
          <a:custGeom>
            <a:avLst/>
            <a:gdLst/>
            <a:ahLst/>
            <a:cxnLst/>
            <a:rect l="l" t="t" r="r" b="b"/>
            <a:pathLst>
              <a:path w="2529205" h="1452245">
                <a:moveTo>
                  <a:pt x="2456889" y="1451898"/>
                </a:moveTo>
                <a:lnTo>
                  <a:pt x="71766" y="1451898"/>
                </a:lnTo>
                <a:lnTo>
                  <a:pt x="43870" y="1446230"/>
                </a:lnTo>
                <a:lnTo>
                  <a:pt x="21054" y="1430785"/>
                </a:lnTo>
                <a:lnTo>
                  <a:pt x="5652" y="1407905"/>
                </a:lnTo>
                <a:lnTo>
                  <a:pt x="0" y="1379931"/>
                </a:lnTo>
                <a:lnTo>
                  <a:pt x="0" y="71967"/>
                </a:lnTo>
                <a:lnTo>
                  <a:pt x="5652" y="43992"/>
                </a:lnTo>
                <a:lnTo>
                  <a:pt x="21054" y="21112"/>
                </a:lnTo>
                <a:lnTo>
                  <a:pt x="43870" y="5668"/>
                </a:lnTo>
                <a:lnTo>
                  <a:pt x="71766" y="0"/>
                </a:lnTo>
                <a:lnTo>
                  <a:pt x="2456889" y="0"/>
                </a:lnTo>
                <a:lnTo>
                  <a:pt x="2484785" y="5668"/>
                </a:lnTo>
                <a:lnTo>
                  <a:pt x="2507602" y="21112"/>
                </a:lnTo>
                <a:lnTo>
                  <a:pt x="2516623" y="34514"/>
                </a:lnTo>
                <a:lnTo>
                  <a:pt x="71766" y="34514"/>
                </a:lnTo>
                <a:lnTo>
                  <a:pt x="57280" y="37475"/>
                </a:lnTo>
                <a:lnTo>
                  <a:pt x="45403" y="45530"/>
                </a:lnTo>
                <a:lnTo>
                  <a:pt x="37370" y="57440"/>
                </a:lnTo>
                <a:lnTo>
                  <a:pt x="34418" y="71967"/>
                </a:lnTo>
                <a:lnTo>
                  <a:pt x="34418" y="1379931"/>
                </a:lnTo>
                <a:lnTo>
                  <a:pt x="37370" y="1394457"/>
                </a:lnTo>
                <a:lnTo>
                  <a:pt x="45403" y="1406368"/>
                </a:lnTo>
                <a:lnTo>
                  <a:pt x="57280" y="1414423"/>
                </a:lnTo>
                <a:lnTo>
                  <a:pt x="71766" y="1417383"/>
                </a:lnTo>
                <a:lnTo>
                  <a:pt x="2516623" y="1417383"/>
                </a:lnTo>
                <a:lnTo>
                  <a:pt x="2507602" y="1430785"/>
                </a:lnTo>
                <a:lnTo>
                  <a:pt x="2484785" y="1446230"/>
                </a:lnTo>
                <a:lnTo>
                  <a:pt x="2456889" y="1451898"/>
                </a:lnTo>
                <a:close/>
              </a:path>
              <a:path w="2529205" h="1452245">
                <a:moveTo>
                  <a:pt x="2516623" y="1417383"/>
                </a:moveTo>
                <a:lnTo>
                  <a:pt x="2456889" y="1417383"/>
                </a:lnTo>
                <a:lnTo>
                  <a:pt x="2471375" y="1414423"/>
                </a:lnTo>
                <a:lnTo>
                  <a:pt x="2483252" y="1406368"/>
                </a:lnTo>
                <a:lnTo>
                  <a:pt x="2491285" y="1394457"/>
                </a:lnTo>
                <a:lnTo>
                  <a:pt x="2494237" y="1379931"/>
                </a:lnTo>
                <a:lnTo>
                  <a:pt x="2494237" y="71967"/>
                </a:lnTo>
                <a:lnTo>
                  <a:pt x="2491285" y="57440"/>
                </a:lnTo>
                <a:lnTo>
                  <a:pt x="2483252" y="45530"/>
                </a:lnTo>
                <a:lnTo>
                  <a:pt x="2471375" y="37475"/>
                </a:lnTo>
                <a:lnTo>
                  <a:pt x="2456889" y="34514"/>
                </a:lnTo>
                <a:lnTo>
                  <a:pt x="2516623" y="34514"/>
                </a:lnTo>
                <a:lnTo>
                  <a:pt x="2523003" y="43992"/>
                </a:lnTo>
                <a:lnTo>
                  <a:pt x="2528656" y="71967"/>
                </a:lnTo>
                <a:lnTo>
                  <a:pt x="2528656" y="1379931"/>
                </a:lnTo>
                <a:lnTo>
                  <a:pt x="2523003" y="1407905"/>
                </a:lnTo>
                <a:lnTo>
                  <a:pt x="2516623" y="1417383"/>
                </a:lnTo>
                <a:close/>
              </a:path>
            </a:pathLst>
          </a:custGeom>
          <a:solidFill>
            <a:srgbClr val="8100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05976" y="4357399"/>
            <a:ext cx="2491740" cy="1415415"/>
          </a:xfrm>
          <a:custGeom>
            <a:avLst/>
            <a:gdLst/>
            <a:ahLst/>
            <a:cxnLst/>
            <a:rect l="l" t="t" r="r" b="b"/>
            <a:pathLst>
              <a:path w="2491740" h="1415414">
                <a:moveTo>
                  <a:pt x="2438581" y="1415180"/>
                </a:moveTo>
                <a:lnTo>
                  <a:pt x="53459" y="1415180"/>
                </a:lnTo>
                <a:lnTo>
                  <a:pt x="32748" y="1410935"/>
                </a:lnTo>
                <a:lnTo>
                  <a:pt x="15744" y="1399391"/>
                </a:lnTo>
                <a:lnTo>
                  <a:pt x="4233" y="1382341"/>
                </a:lnTo>
                <a:lnTo>
                  <a:pt x="0" y="1361572"/>
                </a:lnTo>
                <a:lnTo>
                  <a:pt x="0" y="53608"/>
                </a:lnTo>
                <a:lnTo>
                  <a:pt x="4233" y="32839"/>
                </a:lnTo>
                <a:lnTo>
                  <a:pt x="15744" y="15788"/>
                </a:lnTo>
                <a:lnTo>
                  <a:pt x="32748" y="4245"/>
                </a:lnTo>
                <a:lnTo>
                  <a:pt x="53459" y="0"/>
                </a:lnTo>
                <a:lnTo>
                  <a:pt x="2437849" y="0"/>
                </a:lnTo>
                <a:lnTo>
                  <a:pt x="2458559" y="4245"/>
                </a:lnTo>
                <a:lnTo>
                  <a:pt x="2475563" y="15788"/>
                </a:lnTo>
                <a:lnTo>
                  <a:pt x="2487074" y="32839"/>
                </a:lnTo>
                <a:lnTo>
                  <a:pt x="2491308" y="53608"/>
                </a:lnTo>
                <a:lnTo>
                  <a:pt x="2491308" y="1360838"/>
                </a:lnTo>
                <a:lnTo>
                  <a:pt x="2487497" y="1382031"/>
                </a:lnTo>
                <a:lnTo>
                  <a:pt x="2476204" y="1399300"/>
                </a:lnTo>
                <a:lnTo>
                  <a:pt x="2459280" y="1410923"/>
                </a:lnTo>
                <a:lnTo>
                  <a:pt x="2438581" y="1415180"/>
                </a:lnTo>
                <a:close/>
              </a:path>
            </a:pathLst>
          </a:custGeom>
          <a:solidFill>
            <a:srgbClr val="FDED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87667" y="3892447"/>
            <a:ext cx="2529205" cy="1898650"/>
          </a:xfrm>
          <a:custGeom>
            <a:avLst/>
            <a:gdLst/>
            <a:ahLst/>
            <a:cxnLst/>
            <a:rect l="l" t="t" r="r" b="b"/>
            <a:pathLst>
              <a:path w="2529205" h="1898650">
                <a:moveTo>
                  <a:pt x="2528646" y="518566"/>
                </a:moveTo>
                <a:lnTo>
                  <a:pt x="2522994" y="490588"/>
                </a:lnTo>
                <a:lnTo>
                  <a:pt x="2516619" y="481114"/>
                </a:lnTo>
                <a:lnTo>
                  <a:pt x="2507602" y="467715"/>
                </a:lnTo>
                <a:lnTo>
                  <a:pt x="2494229" y="458673"/>
                </a:lnTo>
                <a:lnTo>
                  <a:pt x="2494229" y="518566"/>
                </a:lnTo>
                <a:lnTo>
                  <a:pt x="2494229" y="1826526"/>
                </a:lnTo>
                <a:lnTo>
                  <a:pt x="2491282" y="1841055"/>
                </a:lnTo>
                <a:lnTo>
                  <a:pt x="2483243" y="1852968"/>
                </a:lnTo>
                <a:lnTo>
                  <a:pt x="2471369" y="1861019"/>
                </a:lnTo>
                <a:lnTo>
                  <a:pt x="2456878" y="1863979"/>
                </a:lnTo>
                <a:lnTo>
                  <a:pt x="71767" y="1863979"/>
                </a:lnTo>
                <a:lnTo>
                  <a:pt x="57277" y="1861019"/>
                </a:lnTo>
                <a:lnTo>
                  <a:pt x="45402" y="1852968"/>
                </a:lnTo>
                <a:lnTo>
                  <a:pt x="37363" y="1841055"/>
                </a:lnTo>
                <a:lnTo>
                  <a:pt x="34417" y="1826526"/>
                </a:lnTo>
                <a:lnTo>
                  <a:pt x="34417" y="518566"/>
                </a:lnTo>
                <a:lnTo>
                  <a:pt x="37363" y="504037"/>
                </a:lnTo>
                <a:lnTo>
                  <a:pt x="45402" y="492125"/>
                </a:lnTo>
                <a:lnTo>
                  <a:pt x="57277" y="484073"/>
                </a:lnTo>
                <a:lnTo>
                  <a:pt x="71767" y="481114"/>
                </a:lnTo>
                <a:lnTo>
                  <a:pt x="406311" y="481114"/>
                </a:lnTo>
                <a:lnTo>
                  <a:pt x="406311" y="659765"/>
                </a:lnTo>
                <a:lnTo>
                  <a:pt x="588581" y="481114"/>
                </a:lnTo>
                <a:lnTo>
                  <a:pt x="2456878" y="481114"/>
                </a:lnTo>
                <a:lnTo>
                  <a:pt x="2471369" y="484073"/>
                </a:lnTo>
                <a:lnTo>
                  <a:pt x="2483243" y="492125"/>
                </a:lnTo>
                <a:lnTo>
                  <a:pt x="2491282" y="504037"/>
                </a:lnTo>
                <a:lnTo>
                  <a:pt x="2494229" y="518566"/>
                </a:lnTo>
                <a:lnTo>
                  <a:pt x="2494229" y="458673"/>
                </a:lnTo>
                <a:lnTo>
                  <a:pt x="2484780" y="452272"/>
                </a:lnTo>
                <a:lnTo>
                  <a:pt x="2456878" y="446595"/>
                </a:lnTo>
                <a:lnTo>
                  <a:pt x="623798" y="446595"/>
                </a:lnTo>
                <a:lnTo>
                  <a:pt x="666051" y="405193"/>
                </a:lnTo>
                <a:lnTo>
                  <a:pt x="666051" y="0"/>
                </a:lnTo>
                <a:lnTo>
                  <a:pt x="406311" y="254482"/>
                </a:lnTo>
                <a:lnTo>
                  <a:pt x="406311" y="446595"/>
                </a:lnTo>
                <a:lnTo>
                  <a:pt x="71767" y="446595"/>
                </a:lnTo>
                <a:lnTo>
                  <a:pt x="43865" y="452272"/>
                </a:lnTo>
                <a:lnTo>
                  <a:pt x="21043" y="467715"/>
                </a:lnTo>
                <a:lnTo>
                  <a:pt x="5651" y="490588"/>
                </a:lnTo>
                <a:lnTo>
                  <a:pt x="0" y="518566"/>
                </a:lnTo>
                <a:lnTo>
                  <a:pt x="0" y="1826526"/>
                </a:lnTo>
                <a:lnTo>
                  <a:pt x="5651" y="1854504"/>
                </a:lnTo>
                <a:lnTo>
                  <a:pt x="21043" y="1877390"/>
                </a:lnTo>
                <a:lnTo>
                  <a:pt x="43865" y="1892833"/>
                </a:lnTo>
                <a:lnTo>
                  <a:pt x="71767" y="1898497"/>
                </a:lnTo>
                <a:lnTo>
                  <a:pt x="2456878" y="1898497"/>
                </a:lnTo>
                <a:lnTo>
                  <a:pt x="2484780" y="1892833"/>
                </a:lnTo>
                <a:lnTo>
                  <a:pt x="2507602" y="1877390"/>
                </a:lnTo>
                <a:lnTo>
                  <a:pt x="2516619" y="1863979"/>
                </a:lnTo>
                <a:lnTo>
                  <a:pt x="2522994" y="1854504"/>
                </a:lnTo>
                <a:lnTo>
                  <a:pt x="2528646" y="1826526"/>
                </a:lnTo>
                <a:lnTo>
                  <a:pt x="2528646" y="518566"/>
                </a:lnTo>
                <a:close/>
              </a:path>
            </a:pathLst>
          </a:custGeom>
          <a:solidFill>
            <a:srgbClr val="8100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34241" y="3892448"/>
            <a:ext cx="260350" cy="659765"/>
          </a:xfrm>
          <a:custGeom>
            <a:avLst/>
            <a:gdLst/>
            <a:ahLst/>
            <a:cxnLst/>
            <a:rect l="l" t="t" r="r" b="b"/>
            <a:pathLst>
              <a:path w="260350" h="659764">
                <a:moveTo>
                  <a:pt x="259741" y="659757"/>
                </a:moveTo>
                <a:lnTo>
                  <a:pt x="0" y="405181"/>
                </a:lnTo>
                <a:lnTo>
                  <a:pt x="0" y="0"/>
                </a:lnTo>
                <a:lnTo>
                  <a:pt x="259741" y="254471"/>
                </a:lnTo>
                <a:lnTo>
                  <a:pt x="259741" y="659757"/>
                </a:lnTo>
                <a:close/>
              </a:path>
            </a:pathLst>
          </a:custGeom>
          <a:solidFill>
            <a:srgbClr val="954E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34241" y="3892448"/>
            <a:ext cx="520065" cy="254635"/>
          </a:xfrm>
          <a:custGeom>
            <a:avLst/>
            <a:gdLst/>
            <a:ahLst/>
            <a:cxnLst/>
            <a:rect l="l" t="t" r="r" b="b"/>
            <a:pathLst>
              <a:path w="520065" h="254635">
                <a:moveTo>
                  <a:pt x="259741" y="254471"/>
                </a:moveTo>
                <a:lnTo>
                  <a:pt x="0" y="0"/>
                </a:lnTo>
                <a:lnTo>
                  <a:pt x="519482" y="0"/>
                </a:lnTo>
                <a:lnTo>
                  <a:pt x="259741" y="254471"/>
                </a:lnTo>
                <a:close/>
              </a:path>
            </a:pathLst>
          </a:custGeom>
          <a:solidFill>
            <a:srgbClr val="CC9D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405976" y="6117041"/>
            <a:ext cx="2491740" cy="1415415"/>
          </a:xfrm>
          <a:custGeom>
            <a:avLst/>
            <a:gdLst/>
            <a:ahLst/>
            <a:cxnLst/>
            <a:rect l="l" t="t" r="r" b="b"/>
            <a:pathLst>
              <a:path w="2491740" h="1415415">
                <a:moveTo>
                  <a:pt x="2438581" y="1415180"/>
                </a:moveTo>
                <a:lnTo>
                  <a:pt x="53459" y="1415180"/>
                </a:lnTo>
                <a:lnTo>
                  <a:pt x="32748" y="1410935"/>
                </a:lnTo>
                <a:lnTo>
                  <a:pt x="15744" y="1399391"/>
                </a:lnTo>
                <a:lnTo>
                  <a:pt x="4233" y="1382341"/>
                </a:lnTo>
                <a:lnTo>
                  <a:pt x="0" y="1361572"/>
                </a:lnTo>
                <a:lnTo>
                  <a:pt x="0" y="53608"/>
                </a:lnTo>
                <a:lnTo>
                  <a:pt x="4233" y="32839"/>
                </a:lnTo>
                <a:lnTo>
                  <a:pt x="15744" y="15788"/>
                </a:lnTo>
                <a:lnTo>
                  <a:pt x="32748" y="4245"/>
                </a:lnTo>
                <a:lnTo>
                  <a:pt x="53459" y="0"/>
                </a:lnTo>
                <a:lnTo>
                  <a:pt x="2437849" y="0"/>
                </a:lnTo>
                <a:lnTo>
                  <a:pt x="2458559" y="4245"/>
                </a:lnTo>
                <a:lnTo>
                  <a:pt x="2475563" y="15788"/>
                </a:lnTo>
                <a:lnTo>
                  <a:pt x="2487074" y="32839"/>
                </a:lnTo>
                <a:lnTo>
                  <a:pt x="2491308" y="53608"/>
                </a:lnTo>
                <a:lnTo>
                  <a:pt x="2491308" y="1360838"/>
                </a:lnTo>
                <a:lnTo>
                  <a:pt x="2487497" y="1382031"/>
                </a:lnTo>
                <a:lnTo>
                  <a:pt x="2476204" y="1399300"/>
                </a:lnTo>
                <a:lnTo>
                  <a:pt x="2459280" y="1410923"/>
                </a:lnTo>
                <a:lnTo>
                  <a:pt x="2438581" y="1415180"/>
                </a:lnTo>
                <a:close/>
              </a:path>
            </a:pathLst>
          </a:custGeom>
          <a:solidFill>
            <a:srgbClr val="FDED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87667" y="5706439"/>
            <a:ext cx="2529205" cy="1844675"/>
          </a:xfrm>
          <a:custGeom>
            <a:avLst/>
            <a:gdLst/>
            <a:ahLst/>
            <a:cxnLst/>
            <a:rect l="l" t="t" r="r" b="b"/>
            <a:pathLst>
              <a:path w="2529205" h="1844675">
                <a:moveTo>
                  <a:pt x="2528646" y="464210"/>
                </a:moveTo>
                <a:lnTo>
                  <a:pt x="2522994" y="436245"/>
                </a:lnTo>
                <a:lnTo>
                  <a:pt x="2516619" y="426758"/>
                </a:lnTo>
                <a:lnTo>
                  <a:pt x="2507602" y="413359"/>
                </a:lnTo>
                <a:lnTo>
                  <a:pt x="2494229" y="404317"/>
                </a:lnTo>
                <a:lnTo>
                  <a:pt x="2494229" y="464210"/>
                </a:lnTo>
                <a:lnTo>
                  <a:pt x="2494229" y="1772183"/>
                </a:lnTo>
                <a:lnTo>
                  <a:pt x="2491282" y="1786712"/>
                </a:lnTo>
                <a:lnTo>
                  <a:pt x="2483243" y="1798612"/>
                </a:lnTo>
                <a:lnTo>
                  <a:pt x="2471369" y="1806676"/>
                </a:lnTo>
                <a:lnTo>
                  <a:pt x="2456878" y="1809635"/>
                </a:lnTo>
                <a:lnTo>
                  <a:pt x="71767" y="1809635"/>
                </a:lnTo>
                <a:lnTo>
                  <a:pt x="57277" y="1806676"/>
                </a:lnTo>
                <a:lnTo>
                  <a:pt x="45402" y="1798612"/>
                </a:lnTo>
                <a:lnTo>
                  <a:pt x="37363" y="1786712"/>
                </a:lnTo>
                <a:lnTo>
                  <a:pt x="34417" y="1772183"/>
                </a:lnTo>
                <a:lnTo>
                  <a:pt x="34417" y="464210"/>
                </a:lnTo>
                <a:lnTo>
                  <a:pt x="37363" y="449694"/>
                </a:lnTo>
                <a:lnTo>
                  <a:pt x="45402" y="437781"/>
                </a:lnTo>
                <a:lnTo>
                  <a:pt x="57277" y="429729"/>
                </a:lnTo>
                <a:lnTo>
                  <a:pt x="71767" y="426758"/>
                </a:lnTo>
                <a:lnTo>
                  <a:pt x="406311" y="426758"/>
                </a:lnTo>
                <a:lnTo>
                  <a:pt x="406311" y="659752"/>
                </a:lnTo>
                <a:lnTo>
                  <a:pt x="644029" y="426758"/>
                </a:lnTo>
                <a:lnTo>
                  <a:pt x="2456878" y="426758"/>
                </a:lnTo>
                <a:lnTo>
                  <a:pt x="2471369" y="429729"/>
                </a:lnTo>
                <a:lnTo>
                  <a:pt x="2483243" y="437781"/>
                </a:lnTo>
                <a:lnTo>
                  <a:pt x="2491282" y="449694"/>
                </a:lnTo>
                <a:lnTo>
                  <a:pt x="2494229" y="464210"/>
                </a:lnTo>
                <a:lnTo>
                  <a:pt x="2494229" y="404317"/>
                </a:lnTo>
                <a:lnTo>
                  <a:pt x="2484780" y="397916"/>
                </a:lnTo>
                <a:lnTo>
                  <a:pt x="2456878" y="392252"/>
                </a:lnTo>
                <a:lnTo>
                  <a:pt x="666051" y="392252"/>
                </a:lnTo>
                <a:lnTo>
                  <a:pt x="666051" y="0"/>
                </a:lnTo>
                <a:lnTo>
                  <a:pt x="406311" y="254469"/>
                </a:lnTo>
                <a:lnTo>
                  <a:pt x="406311" y="392252"/>
                </a:lnTo>
                <a:lnTo>
                  <a:pt x="71767" y="392252"/>
                </a:lnTo>
                <a:lnTo>
                  <a:pt x="43865" y="397916"/>
                </a:lnTo>
                <a:lnTo>
                  <a:pt x="21043" y="413359"/>
                </a:lnTo>
                <a:lnTo>
                  <a:pt x="5651" y="436245"/>
                </a:lnTo>
                <a:lnTo>
                  <a:pt x="0" y="464210"/>
                </a:lnTo>
                <a:lnTo>
                  <a:pt x="0" y="1772183"/>
                </a:lnTo>
                <a:lnTo>
                  <a:pt x="5651" y="1800148"/>
                </a:lnTo>
                <a:lnTo>
                  <a:pt x="21043" y="1823034"/>
                </a:lnTo>
                <a:lnTo>
                  <a:pt x="43865" y="1838477"/>
                </a:lnTo>
                <a:lnTo>
                  <a:pt x="71767" y="1844141"/>
                </a:lnTo>
                <a:lnTo>
                  <a:pt x="2456878" y="1844141"/>
                </a:lnTo>
                <a:lnTo>
                  <a:pt x="2507602" y="1823034"/>
                </a:lnTo>
                <a:lnTo>
                  <a:pt x="2528646" y="1772183"/>
                </a:lnTo>
                <a:lnTo>
                  <a:pt x="2528646" y="464210"/>
                </a:lnTo>
                <a:close/>
              </a:path>
            </a:pathLst>
          </a:custGeom>
          <a:solidFill>
            <a:srgbClr val="8100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34241" y="5706435"/>
            <a:ext cx="260350" cy="659765"/>
          </a:xfrm>
          <a:custGeom>
            <a:avLst/>
            <a:gdLst/>
            <a:ahLst/>
            <a:cxnLst/>
            <a:rect l="l" t="t" r="r" b="b"/>
            <a:pathLst>
              <a:path w="260350" h="659764">
                <a:moveTo>
                  <a:pt x="259741" y="659757"/>
                </a:moveTo>
                <a:lnTo>
                  <a:pt x="0" y="405181"/>
                </a:lnTo>
                <a:lnTo>
                  <a:pt x="0" y="0"/>
                </a:lnTo>
                <a:lnTo>
                  <a:pt x="259741" y="254471"/>
                </a:lnTo>
                <a:lnTo>
                  <a:pt x="259741" y="659757"/>
                </a:lnTo>
                <a:close/>
              </a:path>
            </a:pathLst>
          </a:custGeom>
          <a:solidFill>
            <a:srgbClr val="954E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534241" y="5706435"/>
            <a:ext cx="520065" cy="254635"/>
          </a:xfrm>
          <a:custGeom>
            <a:avLst/>
            <a:gdLst/>
            <a:ahLst/>
            <a:cxnLst/>
            <a:rect l="l" t="t" r="r" b="b"/>
            <a:pathLst>
              <a:path w="520065" h="254635">
                <a:moveTo>
                  <a:pt x="259741" y="254471"/>
                </a:moveTo>
                <a:lnTo>
                  <a:pt x="0" y="0"/>
                </a:lnTo>
                <a:lnTo>
                  <a:pt x="519482" y="0"/>
                </a:lnTo>
                <a:lnTo>
                  <a:pt x="259741" y="254471"/>
                </a:lnTo>
                <a:close/>
              </a:path>
            </a:pathLst>
          </a:custGeom>
          <a:solidFill>
            <a:srgbClr val="CC9D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405976" y="7867537"/>
            <a:ext cx="2491740" cy="1415415"/>
          </a:xfrm>
          <a:custGeom>
            <a:avLst/>
            <a:gdLst/>
            <a:ahLst/>
            <a:cxnLst/>
            <a:rect l="l" t="t" r="r" b="b"/>
            <a:pathLst>
              <a:path w="2491740" h="1415415">
                <a:moveTo>
                  <a:pt x="2438581" y="1415180"/>
                </a:moveTo>
                <a:lnTo>
                  <a:pt x="53459" y="1415180"/>
                </a:lnTo>
                <a:lnTo>
                  <a:pt x="32748" y="1410935"/>
                </a:lnTo>
                <a:lnTo>
                  <a:pt x="15744" y="1399391"/>
                </a:lnTo>
                <a:lnTo>
                  <a:pt x="4233" y="1382341"/>
                </a:lnTo>
                <a:lnTo>
                  <a:pt x="0" y="1361572"/>
                </a:lnTo>
                <a:lnTo>
                  <a:pt x="0" y="53608"/>
                </a:lnTo>
                <a:lnTo>
                  <a:pt x="4233" y="32839"/>
                </a:lnTo>
                <a:lnTo>
                  <a:pt x="15744" y="15788"/>
                </a:lnTo>
                <a:lnTo>
                  <a:pt x="32748" y="4245"/>
                </a:lnTo>
                <a:lnTo>
                  <a:pt x="53459" y="0"/>
                </a:lnTo>
                <a:lnTo>
                  <a:pt x="2437849" y="0"/>
                </a:lnTo>
                <a:lnTo>
                  <a:pt x="2458559" y="4245"/>
                </a:lnTo>
                <a:lnTo>
                  <a:pt x="2475563" y="15788"/>
                </a:lnTo>
                <a:lnTo>
                  <a:pt x="2487074" y="32839"/>
                </a:lnTo>
                <a:lnTo>
                  <a:pt x="2491308" y="53608"/>
                </a:lnTo>
                <a:lnTo>
                  <a:pt x="2491308" y="1360838"/>
                </a:lnTo>
                <a:lnTo>
                  <a:pt x="2487497" y="1382031"/>
                </a:lnTo>
                <a:lnTo>
                  <a:pt x="2476204" y="1399300"/>
                </a:lnTo>
                <a:lnTo>
                  <a:pt x="2459280" y="1410923"/>
                </a:lnTo>
                <a:lnTo>
                  <a:pt x="2438581" y="1415180"/>
                </a:lnTo>
                <a:close/>
              </a:path>
            </a:pathLst>
          </a:custGeom>
          <a:solidFill>
            <a:srgbClr val="FDED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387667" y="7448981"/>
            <a:ext cx="2529205" cy="1852295"/>
          </a:xfrm>
          <a:custGeom>
            <a:avLst/>
            <a:gdLst/>
            <a:ahLst/>
            <a:cxnLst/>
            <a:rect l="l" t="t" r="r" b="b"/>
            <a:pathLst>
              <a:path w="2529205" h="1852295">
                <a:moveTo>
                  <a:pt x="2528646" y="472173"/>
                </a:moveTo>
                <a:lnTo>
                  <a:pt x="2522994" y="444195"/>
                </a:lnTo>
                <a:lnTo>
                  <a:pt x="2516619" y="434721"/>
                </a:lnTo>
                <a:lnTo>
                  <a:pt x="2507602" y="421322"/>
                </a:lnTo>
                <a:lnTo>
                  <a:pt x="2494229" y="412267"/>
                </a:lnTo>
                <a:lnTo>
                  <a:pt x="2494229" y="472173"/>
                </a:lnTo>
                <a:lnTo>
                  <a:pt x="2494229" y="1780133"/>
                </a:lnTo>
                <a:lnTo>
                  <a:pt x="2491282" y="1794662"/>
                </a:lnTo>
                <a:lnTo>
                  <a:pt x="2483243" y="1806575"/>
                </a:lnTo>
                <a:lnTo>
                  <a:pt x="2471369" y="1814626"/>
                </a:lnTo>
                <a:lnTo>
                  <a:pt x="2456878" y="1817585"/>
                </a:lnTo>
                <a:lnTo>
                  <a:pt x="71767" y="1817585"/>
                </a:lnTo>
                <a:lnTo>
                  <a:pt x="57277" y="1814626"/>
                </a:lnTo>
                <a:lnTo>
                  <a:pt x="45402" y="1806575"/>
                </a:lnTo>
                <a:lnTo>
                  <a:pt x="37363" y="1794662"/>
                </a:lnTo>
                <a:lnTo>
                  <a:pt x="34417" y="1780133"/>
                </a:lnTo>
                <a:lnTo>
                  <a:pt x="34417" y="472173"/>
                </a:lnTo>
                <a:lnTo>
                  <a:pt x="37363" y="457644"/>
                </a:lnTo>
                <a:lnTo>
                  <a:pt x="45402" y="445731"/>
                </a:lnTo>
                <a:lnTo>
                  <a:pt x="57277" y="437680"/>
                </a:lnTo>
                <a:lnTo>
                  <a:pt x="71767" y="434721"/>
                </a:lnTo>
                <a:lnTo>
                  <a:pt x="406311" y="434721"/>
                </a:lnTo>
                <a:lnTo>
                  <a:pt x="406311" y="659752"/>
                </a:lnTo>
                <a:lnTo>
                  <a:pt x="635901" y="434721"/>
                </a:lnTo>
                <a:lnTo>
                  <a:pt x="2456878" y="434721"/>
                </a:lnTo>
                <a:lnTo>
                  <a:pt x="2471369" y="437680"/>
                </a:lnTo>
                <a:lnTo>
                  <a:pt x="2483243" y="445731"/>
                </a:lnTo>
                <a:lnTo>
                  <a:pt x="2491282" y="457644"/>
                </a:lnTo>
                <a:lnTo>
                  <a:pt x="2494229" y="472173"/>
                </a:lnTo>
                <a:lnTo>
                  <a:pt x="2494229" y="412267"/>
                </a:lnTo>
                <a:lnTo>
                  <a:pt x="2484780" y="405866"/>
                </a:lnTo>
                <a:lnTo>
                  <a:pt x="2456878" y="400202"/>
                </a:lnTo>
                <a:lnTo>
                  <a:pt x="666051" y="400202"/>
                </a:lnTo>
                <a:lnTo>
                  <a:pt x="666051" y="0"/>
                </a:lnTo>
                <a:lnTo>
                  <a:pt x="406311" y="254469"/>
                </a:lnTo>
                <a:lnTo>
                  <a:pt x="406311" y="400202"/>
                </a:lnTo>
                <a:lnTo>
                  <a:pt x="71767" y="400202"/>
                </a:lnTo>
                <a:lnTo>
                  <a:pt x="43865" y="405866"/>
                </a:lnTo>
                <a:lnTo>
                  <a:pt x="21043" y="421322"/>
                </a:lnTo>
                <a:lnTo>
                  <a:pt x="5651" y="444195"/>
                </a:lnTo>
                <a:lnTo>
                  <a:pt x="0" y="472173"/>
                </a:lnTo>
                <a:lnTo>
                  <a:pt x="0" y="1780133"/>
                </a:lnTo>
                <a:lnTo>
                  <a:pt x="5651" y="1808111"/>
                </a:lnTo>
                <a:lnTo>
                  <a:pt x="21043" y="1830984"/>
                </a:lnTo>
                <a:lnTo>
                  <a:pt x="43865" y="1846427"/>
                </a:lnTo>
                <a:lnTo>
                  <a:pt x="71767" y="1852104"/>
                </a:lnTo>
                <a:lnTo>
                  <a:pt x="2456878" y="1852104"/>
                </a:lnTo>
                <a:lnTo>
                  <a:pt x="2507602" y="1830984"/>
                </a:lnTo>
                <a:lnTo>
                  <a:pt x="2528646" y="1780133"/>
                </a:lnTo>
                <a:lnTo>
                  <a:pt x="2528646" y="472173"/>
                </a:lnTo>
                <a:close/>
              </a:path>
            </a:pathLst>
          </a:custGeom>
          <a:solidFill>
            <a:srgbClr val="8100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534241" y="7448976"/>
            <a:ext cx="260350" cy="659765"/>
          </a:xfrm>
          <a:custGeom>
            <a:avLst/>
            <a:gdLst/>
            <a:ahLst/>
            <a:cxnLst/>
            <a:rect l="l" t="t" r="r" b="b"/>
            <a:pathLst>
              <a:path w="260350" h="659765">
                <a:moveTo>
                  <a:pt x="259741" y="659757"/>
                </a:moveTo>
                <a:lnTo>
                  <a:pt x="0" y="405181"/>
                </a:lnTo>
                <a:lnTo>
                  <a:pt x="0" y="0"/>
                </a:lnTo>
                <a:lnTo>
                  <a:pt x="259741" y="254471"/>
                </a:lnTo>
                <a:lnTo>
                  <a:pt x="259741" y="659757"/>
                </a:lnTo>
                <a:close/>
              </a:path>
            </a:pathLst>
          </a:custGeom>
          <a:solidFill>
            <a:srgbClr val="954E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534241" y="7448976"/>
            <a:ext cx="520065" cy="254635"/>
          </a:xfrm>
          <a:custGeom>
            <a:avLst/>
            <a:gdLst/>
            <a:ahLst/>
            <a:cxnLst/>
            <a:rect l="l" t="t" r="r" b="b"/>
            <a:pathLst>
              <a:path w="520065" h="254634">
                <a:moveTo>
                  <a:pt x="259741" y="254471"/>
                </a:moveTo>
                <a:lnTo>
                  <a:pt x="0" y="0"/>
                </a:lnTo>
                <a:lnTo>
                  <a:pt x="519482" y="0"/>
                </a:lnTo>
                <a:lnTo>
                  <a:pt x="259741" y="254471"/>
                </a:lnTo>
                <a:close/>
              </a:path>
            </a:pathLst>
          </a:custGeom>
          <a:solidFill>
            <a:srgbClr val="CC9D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3083814" y="209247"/>
            <a:ext cx="5875538" cy="54507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9044147" y="209247"/>
            <a:ext cx="5899617" cy="54507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3522573" y="6921994"/>
            <a:ext cx="10914380" cy="3340735"/>
          </a:xfrm>
          <a:custGeom>
            <a:avLst/>
            <a:gdLst/>
            <a:ahLst/>
            <a:cxnLst/>
            <a:rect l="l" t="t" r="r" b="b"/>
            <a:pathLst>
              <a:path w="10914380" h="3340734">
                <a:moveTo>
                  <a:pt x="5436171" y="1666900"/>
                </a:moveTo>
                <a:lnTo>
                  <a:pt x="3735832" y="0"/>
                </a:lnTo>
                <a:lnTo>
                  <a:pt x="3735832" y="701306"/>
                </a:lnTo>
                <a:lnTo>
                  <a:pt x="0" y="701306"/>
                </a:lnTo>
                <a:lnTo>
                  <a:pt x="0" y="2642857"/>
                </a:lnTo>
                <a:lnTo>
                  <a:pt x="3735832" y="2642857"/>
                </a:lnTo>
                <a:lnTo>
                  <a:pt x="3735832" y="3333800"/>
                </a:lnTo>
                <a:lnTo>
                  <a:pt x="5436171" y="1666900"/>
                </a:lnTo>
                <a:close/>
              </a:path>
              <a:path w="10914380" h="3340734">
                <a:moveTo>
                  <a:pt x="10913910" y="697306"/>
                </a:moveTo>
                <a:lnTo>
                  <a:pt x="7178065" y="697306"/>
                </a:lnTo>
                <a:lnTo>
                  <a:pt x="7178065" y="6362"/>
                </a:lnTo>
                <a:lnTo>
                  <a:pt x="5477738" y="1673250"/>
                </a:lnTo>
                <a:lnTo>
                  <a:pt x="7178065" y="3340150"/>
                </a:lnTo>
                <a:lnTo>
                  <a:pt x="7178065" y="2638856"/>
                </a:lnTo>
                <a:lnTo>
                  <a:pt x="10913910" y="2638856"/>
                </a:lnTo>
                <a:lnTo>
                  <a:pt x="10913910" y="697306"/>
                </a:lnTo>
                <a:close/>
              </a:path>
            </a:pathLst>
          </a:custGeom>
          <a:solidFill>
            <a:srgbClr val="F7DE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3329026" y="9852537"/>
            <a:ext cx="1591342" cy="6765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50" b="1" i="0">
                <a:solidFill>
                  <a:srgbClr val="3F4548"/>
                </a:solidFill>
                <a:latin typeface="Noto Sans"/>
                <a:cs typeface="Noto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50" b="1" i="0">
                <a:solidFill>
                  <a:srgbClr val="3F4548"/>
                </a:solidFill>
                <a:latin typeface="Noto Sans"/>
                <a:cs typeface="Noto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5967" y="2460942"/>
            <a:ext cx="657691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6465" y="2460942"/>
            <a:ext cx="657691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50" b="1" i="0">
                <a:solidFill>
                  <a:srgbClr val="3F4548"/>
                </a:solidFill>
                <a:latin typeface="Noto Sans"/>
                <a:cs typeface="Noto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329025" y="9852537"/>
            <a:ext cx="1591342" cy="6765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3668973" y="4611370"/>
            <a:ext cx="906144" cy="195580"/>
          </a:xfrm>
          <a:custGeom>
            <a:avLst/>
            <a:gdLst/>
            <a:ahLst/>
            <a:cxnLst/>
            <a:rect l="l" t="t" r="r" b="b"/>
            <a:pathLst>
              <a:path w="906144" h="195579">
                <a:moveTo>
                  <a:pt x="886938" y="195406"/>
                </a:moveTo>
                <a:lnTo>
                  <a:pt x="24361" y="195234"/>
                </a:lnTo>
                <a:lnTo>
                  <a:pt x="7052" y="177145"/>
                </a:lnTo>
                <a:lnTo>
                  <a:pt x="0" y="130727"/>
                </a:lnTo>
                <a:lnTo>
                  <a:pt x="2618" y="67754"/>
                </a:lnTo>
                <a:lnTo>
                  <a:pt x="14321" y="0"/>
                </a:lnTo>
                <a:lnTo>
                  <a:pt x="97452" y="0"/>
                </a:lnTo>
                <a:lnTo>
                  <a:pt x="90095" y="28788"/>
                </a:lnTo>
                <a:lnTo>
                  <a:pt x="84723" y="58884"/>
                </a:lnTo>
                <a:lnTo>
                  <a:pt x="81340" y="88237"/>
                </a:lnTo>
                <a:lnTo>
                  <a:pt x="79954" y="114799"/>
                </a:lnTo>
                <a:lnTo>
                  <a:pt x="825666" y="114914"/>
                </a:lnTo>
                <a:lnTo>
                  <a:pt x="822325" y="68242"/>
                </a:lnTo>
                <a:lnTo>
                  <a:pt x="814148" y="22417"/>
                </a:lnTo>
                <a:lnTo>
                  <a:pt x="808167" y="0"/>
                </a:lnTo>
                <a:lnTo>
                  <a:pt x="891528" y="0"/>
                </a:lnTo>
                <a:lnTo>
                  <a:pt x="901780" y="55576"/>
                </a:lnTo>
                <a:lnTo>
                  <a:pt x="905993" y="109378"/>
                </a:lnTo>
                <a:lnTo>
                  <a:pt x="903847" y="154918"/>
                </a:lnTo>
                <a:lnTo>
                  <a:pt x="895027" y="185710"/>
                </a:lnTo>
                <a:lnTo>
                  <a:pt x="891413" y="191906"/>
                </a:lnTo>
                <a:lnTo>
                  <a:pt x="886938" y="195406"/>
                </a:lnTo>
                <a:close/>
              </a:path>
            </a:pathLst>
          </a:custGeom>
          <a:solidFill>
            <a:srgbClr val="8100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3653567" y="3917060"/>
            <a:ext cx="943610" cy="791210"/>
          </a:xfrm>
          <a:custGeom>
            <a:avLst/>
            <a:gdLst/>
            <a:ahLst/>
            <a:cxnLst/>
            <a:rect l="l" t="t" r="r" b="b"/>
            <a:pathLst>
              <a:path w="943609" h="791210">
                <a:moveTo>
                  <a:pt x="96977" y="215150"/>
                </a:moveTo>
                <a:lnTo>
                  <a:pt x="92544" y="165404"/>
                </a:lnTo>
                <a:lnTo>
                  <a:pt x="79705" y="118592"/>
                </a:lnTo>
                <a:lnTo>
                  <a:pt x="59245" y="75488"/>
                </a:lnTo>
                <a:lnTo>
                  <a:pt x="31953" y="36868"/>
                </a:lnTo>
                <a:lnTo>
                  <a:pt x="0" y="4902"/>
                </a:lnTo>
                <a:lnTo>
                  <a:pt x="0" y="119037"/>
                </a:lnTo>
                <a:lnTo>
                  <a:pt x="3975" y="125272"/>
                </a:lnTo>
                <a:lnTo>
                  <a:pt x="19380" y="168300"/>
                </a:lnTo>
                <a:lnTo>
                  <a:pt x="24790" y="215150"/>
                </a:lnTo>
                <a:lnTo>
                  <a:pt x="23025" y="241909"/>
                </a:lnTo>
                <a:lnTo>
                  <a:pt x="17830" y="268071"/>
                </a:lnTo>
                <a:lnTo>
                  <a:pt x="9296" y="293268"/>
                </a:lnTo>
                <a:lnTo>
                  <a:pt x="0" y="312140"/>
                </a:lnTo>
                <a:lnTo>
                  <a:pt x="0" y="424649"/>
                </a:lnTo>
                <a:lnTo>
                  <a:pt x="36880" y="387286"/>
                </a:lnTo>
                <a:lnTo>
                  <a:pt x="60032" y="353301"/>
                </a:lnTo>
                <a:lnTo>
                  <a:pt x="87287" y="287845"/>
                </a:lnTo>
                <a:lnTo>
                  <a:pt x="94488" y="252247"/>
                </a:lnTo>
                <a:lnTo>
                  <a:pt x="96977" y="215150"/>
                </a:lnTo>
                <a:close/>
              </a:path>
              <a:path w="943609" h="791210">
                <a:moveTo>
                  <a:pt x="226250" y="701992"/>
                </a:moveTo>
                <a:lnTo>
                  <a:pt x="219989" y="646341"/>
                </a:lnTo>
                <a:lnTo>
                  <a:pt x="206971" y="591502"/>
                </a:lnTo>
                <a:lnTo>
                  <a:pt x="187604" y="545820"/>
                </a:lnTo>
                <a:lnTo>
                  <a:pt x="124282" y="504177"/>
                </a:lnTo>
                <a:lnTo>
                  <a:pt x="77393" y="497357"/>
                </a:lnTo>
                <a:lnTo>
                  <a:pt x="27406" y="491909"/>
                </a:lnTo>
                <a:lnTo>
                  <a:pt x="0" y="486460"/>
                </a:lnTo>
                <a:lnTo>
                  <a:pt x="0" y="560311"/>
                </a:lnTo>
                <a:lnTo>
                  <a:pt x="15176" y="563079"/>
                </a:lnTo>
                <a:lnTo>
                  <a:pt x="73748" y="569582"/>
                </a:lnTo>
                <a:lnTo>
                  <a:pt x="92760" y="571969"/>
                </a:lnTo>
                <a:lnTo>
                  <a:pt x="128511" y="588378"/>
                </a:lnTo>
                <a:lnTo>
                  <a:pt x="142582" y="629119"/>
                </a:lnTo>
                <a:lnTo>
                  <a:pt x="151561" y="676960"/>
                </a:lnTo>
                <a:lnTo>
                  <a:pt x="154546" y="718858"/>
                </a:lnTo>
                <a:lnTo>
                  <a:pt x="0" y="718820"/>
                </a:lnTo>
                <a:lnTo>
                  <a:pt x="0" y="791019"/>
                </a:lnTo>
                <a:lnTo>
                  <a:pt x="209550" y="791044"/>
                </a:lnTo>
                <a:lnTo>
                  <a:pt x="225323" y="750100"/>
                </a:lnTo>
                <a:lnTo>
                  <a:pt x="225920" y="718870"/>
                </a:lnTo>
                <a:lnTo>
                  <a:pt x="226250" y="701992"/>
                </a:lnTo>
                <a:close/>
              </a:path>
              <a:path w="943609" h="791210">
                <a:moveTo>
                  <a:pt x="943381" y="485076"/>
                </a:moveTo>
                <a:lnTo>
                  <a:pt x="909358" y="491807"/>
                </a:lnTo>
                <a:lnTo>
                  <a:pt x="859358" y="497243"/>
                </a:lnTo>
                <a:lnTo>
                  <a:pt x="812457" y="504050"/>
                </a:lnTo>
                <a:lnTo>
                  <a:pt x="774458" y="517550"/>
                </a:lnTo>
                <a:lnTo>
                  <a:pt x="748703" y="546417"/>
                </a:lnTo>
                <a:lnTo>
                  <a:pt x="730072" y="590283"/>
                </a:lnTo>
                <a:lnTo>
                  <a:pt x="717308" y="642759"/>
                </a:lnTo>
                <a:lnTo>
                  <a:pt x="710742" y="696468"/>
                </a:lnTo>
                <a:lnTo>
                  <a:pt x="710768" y="743991"/>
                </a:lnTo>
                <a:lnTo>
                  <a:pt x="717727" y="777951"/>
                </a:lnTo>
                <a:lnTo>
                  <a:pt x="732002" y="790930"/>
                </a:lnTo>
                <a:lnTo>
                  <a:pt x="943381" y="790956"/>
                </a:lnTo>
                <a:lnTo>
                  <a:pt x="943381" y="718743"/>
                </a:lnTo>
                <a:lnTo>
                  <a:pt x="781862" y="718693"/>
                </a:lnTo>
                <a:lnTo>
                  <a:pt x="784047" y="684949"/>
                </a:lnTo>
                <a:lnTo>
                  <a:pt x="798715" y="611949"/>
                </a:lnTo>
                <a:lnTo>
                  <a:pt x="826693" y="574789"/>
                </a:lnTo>
                <a:lnTo>
                  <a:pt x="921562" y="563003"/>
                </a:lnTo>
                <a:lnTo>
                  <a:pt x="943381" y="559028"/>
                </a:lnTo>
                <a:lnTo>
                  <a:pt x="943381" y="485076"/>
                </a:lnTo>
                <a:close/>
              </a:path>
              <a:path w="943609" h="791210">
                <a:moveTo>
                  <a:pt x="943381" y="0"/>
                </a:moveTo>
                <a:lnTo>
                  <a:pt x="904125" y="37858"/>
                </a:lnTo>
                <a:lnTo>
                  <a:pt x="876871" y="76885"/>
                </a:lnTo>
                <a:lnTo>
                  <a:pt x="849617" y="142328"/>
                </a:lnTo>
                <a:lnTo>
                  <a:pt x="839978" y="215036"/>
                </a:lnTo>
                <a:lnTo>
                  <a:pt x="845070" y="268287"/>
                </a:lnTo>
                <a:lnTo>
                  <a:pt x="859764" y="318122"/>
                </a:lnTo>
                <a:lnTo>
                  <a:pt x="883107" y="363562"/>
                </a:lnTo>
                <a:lnTo>
                  <a:pt x="914120" y="403644"/>
                </a:lnTo>
                <a:lnTo>
                  <a:pt x="943381" y="429818"/>
                </a:lnTo>
                <a:lnTo>
                  <a:pt x="943381" y="321894"/>
                </a:lnTo>
                <a:lnTo>
                  <a:pt x="932116" y="303872"/>
                </a:lnTo>
                <a:lnTo>
                  <a:pt x="917232" y="261112"/>
                </a:lnTo>
                <a:lnTo>
                  <a:pt x="912088" y="215036"/>
                </a:lnTo>
                <a:lnTo>
                  <a:pt x="913853" y="188277"/>
                </a:lnTo>
                <a:lnTo>
                  <a:pt x="919048" y="162115"/>
                </a:lnTo>
                <a:lnTo>
                  <a:pt x="927582" y="136893"/>
                </a:lnTo>
                <a:lnTo>
                  <a:pt x="939342" y="112966"/>
                </a:lnTo>
                <a:lnTo>
                  <a:pt x="943381" y="107746"/>
                </a:lnTo>
                <a:lnTo>
                  <a:pt x="9433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3678417" y="3856421"/>
            <a:ext cx="887094" cy="777875"/>
          </a:xfrm>
          <a:custGeom>
            <a:avLst/>
            <a:gdLst/>
            <a:ahLst/>
            <a:cxnLst/>
            <a:rect l="l" t="t" r="r" b="b"/>
            <a:pathLst>
              <a:path w="887094" h="777875">
                <a:moveTo>
                  <a:pt x="887017" y="777495"/>
                </a:moveTo>
                <a:lnTo>
                  <a:pt x="804747" y="777495"/>
                </a:lnTo>
                <a:lnTo>
                  <a:pt x="798349" y="753769"/>
                </a:lnTo>
                <a:lnTo>
                  <a:pt x="791860" y="735184"/>
                </a:lnTo>
                <a:lnTo>
                  <a:pt x="747354" y="706161"/>
                </a:lnTo>
                <a:lnTo>
                  <a:pt x="706183" y="701421"/>
                </a:lnTo>
                <a:lnTo>
                  <a:pt x="660890" y="696268"/>
                </a:lnTo>
                <a:lnTo>
                  <a:pt x="614876" y="687867"/>
                </a:lnTo>
                <a:lnTo>
                  <a:pt x="570369" y="673248"/>
                </a:lnTo>
                <a:lnTo>
                  <a:pt x="529594" y="649442"/>
                </a:lnTo>
                <a:lnTo>
                  <a:pt x="504817" y="617573"/>
                </a:lnTo>
                <a:lnTo>
                  <a:pt x="498671" y="577614"/>
                </a:lnTo>
                <a:lnTo>
                  <a:pt x="499986" y="569116"/>
                </a:lnTo>
                <a:lnTo>
                  <a:pt x="523692" y="526998"/>
                </a:lnTo>
                <a:lnTo>
                  <a:pt x="572806" y="496290"/>
                </a:lnTo>
                <a:lnTo>
                  <a:pt x="599121" y="475163"/>
                </a:lnTo>
                <a:lnTo>
                  <a:pt x="641181" y="422195"/>
                </a:lnTo>
                <a:lnTo>
                  <a:pt x="663828" y="367470"/>
                </a:lnTo>
                <a:lnTo>
                  <a:pt x="671588" y="308485"/>
                </a:lnTo>
                <a:lnTo>
                  <a:pt x="666949" y="262599"/>
                </a:lnTo>
                <a:lnTo>
                  <a:pt x="653649" y="219831"/>
                </a:lnTo>
                <a:lnTo>
                  <a:pt x="632611" y="181107"/>
                </a:lnTo>
                <a:lnTo>
                  <a:pt x="604757" y="147350"/>
                </a:lnTo>
                <a:lnTo>
                  <a:pt x="571012" y="119486"/>
                </a:lnTo>
                <a:lnTo>
                  <a:pt x="532297" y="98439"/>
                </a:lnTo>
                <a:lnTo>
                  <a:pt x="489536" y="85132"/>
                </a:lnTo>
                <a:lnTo>
                  <a:pt x="443652" y="80491"/>
                </a:lnTo>
                <a:lnTo>
                  <a:pt x="395834" y="85579"/>
                </a:lnTo>
                <a:lnTo>
                  <a:pt x="350746" y="100360"/>
                </a:lnTo>
                <a:lnTo>
                  <a:pt x="309808" y="124009"/>
                </a:lnTo>
                <a:lnTo>
                  <a:pt x="274440" y="155698"/>
                </a:lnTo>
                <a:lnTo>
                  <a:pt x="246065" y="194603"/>
                </a:lnTo>
                <a:lnTo>
                  <a:pt x="223396" y="249378"/>
                </a:lnTo>
                <a:lnTo>
                  <a:pt x="215658" y="308370"/>
                </a:lnTo>
                <a:lnTo>
                  <a:pt x="221392" y="359717"/>
                </a:lnTo>
                <a:lnTo>
                  <a:pt x="237981" y="407367"/>
                </a:lnTo>
                <a:lnTo>
                  <a:pt x="264508" y="449844"/>
                </a:lnTo>
                <a:lnTo>
                  <a:pt x="300057" y="485667"/>
                </a:lnTo>
                <a:lnTo>
                  <a:pt x="343711" y="513358"/>
                </a:lnTo>
                <a:lnTo>
                  <a:pt x="360860" y="524656"/>
                </a:lnTo>
                <a:lnTo>
                  <a:pt x="374412" y="539677"/>
                </a:lnTo>
                <a:lnTo>
                  <a:pt x="383800" y="557602"/>
                </a:lnTo>
                <a:lnTo>
                  <a:pt x="388460" y="577614"/>
                </a:lnTo>
                <a:lnTo>
                  <a:pt x="388734" y="590325"/>
                </a:lnTo>
                <a:lnTo>
                  <a:pt x="387033" y="602757"/>
                </a:lnTo>
                <a:lnTo>
                  <a:pt x="369004" y="638585"/>
                </a:lnTo>
                <a:lnTo>
                  <a:pt x="316681" y="673214"/>
                </a:lnTo>
                <a:lnTo>
                  <a:pt x="272176" y="687810"/>
                </a:lnTo>
                <a:lnTo>
                  <a:pt x="226176" y="696188"/>
                </a:lnTo>
                <a:lnTo>
                  <a:pt x="180891" y="701306"/>
                </a:lnTo>
                <a:lnTo>
                  <a:pt x="160957" y="703390"/>
                </a:lnTo>
                <a:lnTo>
                  <a:pt x="139792" y="706018"/>
                </a:lnTo>
                <a:lnTo>
                  <a:pt x="103210" y="717944"/>
                </a:lnTo>
                <a:lnTo>
                  <a:pt x="86324" y="760695"/>
                </a:lnTo>
                <a:lnTo>
                  <a:pt x="82040" y="777495"/>
                </a:lnTo>
                <a:lnTo>
                  <a:pt x="0" y="777495"/>
                </a:lnTo>
                <a:lnTo>
                  <a:pt x="13912" y="723129"/>
                </a:lnTo>
                <a:lnTo>
                  <a:pt x="33504" y="677669"/>
                </a:lnTo>
                <a:lnTo>
                  <a:pt x="62247" y="645541"/>
                </a:lnTo>
                <a:lnTo>
                  <a:pt x="104615" y="630483"/>
                </a:lnTo>
                <a:lnTo>
                  <a:pt x="156900" y="622880"/>
                </a:lnTo>
                <a:lnTo>
                  <a:pt x="212618" y="616816"/>
                </a:lnTo>
                <a:lnTo>
                  <a:pt x="265288" y="606376"/>
                </a:lnTo>
                <a:lnTo>
                  <a:pt x="308428" y="585646"/>
                </a:lnTo>
                <a:lnTo>
                  <a:pt x="266531" y="560908"/>
                </a:lnTo>
                <a:lnTo>
                  <a:pt x="229220" y="530078"/>
                </a:lnTo>
                <a:lnTo>
                  <a:pt x="197173" y="493838"/>
                </a:lnTo>
                <a:lnTo>
                  <a:pt x="171071" y="452866"/>
                </a:lnTo>
                <a:lnTo>
                  <a:pt x="151592" y="407844"/>
                </a:lnTo>
                <a:lnTo>
                  <a:pt x="139417" y="359452"/>
                </a:lnTo>
                <a:lnTo>
                  <a:pt x="135224" y="308370"/>
                </a:lnTo>
                <a:lnTo>
                  <a:pt x="137973" y="267013"/>
                </a:lnTo>
                <a:lnTo>
                  <a:pt x="145988" y="227333"/>
                </a:lnTo>
                <a:lnTo>
                  <a:pt x="158919" y="189676"/>
                </a:lnTo>
                <a:lnTo>
                  <a:pt x="176416" y="154386"/>
                </a:lnTo>
                <a:lnTo>
                  <a:pt x="202007" y="116768"/>
                </a:lnTo>
                <a:lnTo>
                  <a:pt x="232724" y="83409"/>
                </a:lnTo>
                <a:lnTo>
                  <a:pt x="268010" y="54867"/>
                </a:lnTo>
                <a:lnTo>
                  <a:pt x="307309" y="31698"/>
                </a:lnTo>
                <a:lnTo>
                  <a:pt x="350063" y="14459"/>
                </a:lnTo>
                <a:lnTo>
                  <a:pt x="395715" y="3707"/>
                </a:lnTo>
                <a:lnTo>
                  <a:pt x="443709" y="0"/>
                </a:lnTo>
                <a:lnTo>
                  <a:pt x="489271" y="3359"/>
                </a:lnTo>
                <a:lnTo>
                  <a:pt x="532759" y="13089"/>
                </a:lnTo>
                <a:lnTo>
                  <a:pt x="573696" y="28711"/>
                </a:lnTo>
                <a:lnTo>
                  <a:pt x="611604" y="49747"/>
                </a:lnTo>
                <a:lnTo>
                  <a:pt x="646005" y="75721"/>
                </a:lnTo>
                <a:lnTo>
                  <a:pt x="676422" y="106153"/>
                </a:lnTo>
                <a:lnTo>
                  <a:pt x="702377" y="140567"/>
                </a:lnTo>
                <a:lnTo>
                  <a:pt x="723392" y="178485"/>
                </a:lnTo>
                <a:lnTo>
                  <a:pt x="738990" y="219429"/>
                </a:lnTo>
                <a:lnTo>
                  <a:pt x="748692" y="262922"/>
                </a:lnTo>
                <a:lnTo>
                  <a:pt x="752022" y="308485"/>
                </a:lnTo>
                <a:lnTo>
                  <a:pt x="749265" y="349842"/>
                </a:lnTo>
                <a:lnTo>
                  <a:pt x="741237" y="389515"/>
                </a:lnTo>
                <a:lnTo>
                  <a:pt x="728303" y="427155"/>
                </a:lnTo>
                <a:lnTo>
                  <a:pt x="710830" y="462412"/>
                </a:lnTo>
                <a:lnTo>
                  <a:pt x="685021" y="500313"/>
                </a:lnTo>
                <a:lnTo>
                  <a:pt x="654011" y="533868"/>
                </a:lnTo>
                <a:lnTo>
                  <a:pt x="618364" y="562518"/>
                </a:lnTo>
                <a:lnTo>
                  <a:pt x="578646" y="585703"/>
                </a:lnTo>
                <a:lnTo>
                  <a:pt x="621791" y="606468"/>
                </a:lnTo>
                <a:lnTo>
                  <a:pt x="674472" y="616939"/>
                </a:lnTo>
                <a:lnTo>
                  <a:pt x="730199" y="623028"/>
                </a:lnTo>
                <a:lnTo>
                  <a:pt x="782481" y="630649"/>
                </a:lnTo>
                <a:lnTo>
                  <a:pt x="824826" y="645713"/>
                </a:lnTo>
                <a:lnTo>
                  <a:pt x="845347" y="665320"/>
                </a:lnTo>
                <a:lnTo>
                  <a:pt x="862656" y="695985"/>
                </a:lnTo>
                <a:lnTo>
                  <a:pt x="876598" y="734460"/>
                </a:lnTo>
                <a:lnTo>
                  <a:pt x="887017" y="777495"/>
                </a:lnTo>
                <a:close/>
              </a:path>
            </a:pathLst>
          </a:custGeom>
          <a:solidFill>
            <a:srgbClr val="8100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490575" y="1694827"/>
            <a:ext cx="3949065" cy="2236470"/>
          </a:xfrm>
          <a:custGeom>
            <a:avLst/>
            <a:gdLst/>
            <a:ahLst/>
            <a:cxnLst/>
            <a:rect l="l" t="t" r="r" b="b"/>
            <a:pathLst>
              <a:path w="3949065" h="2236470">
                <a:moveTo>
                  <a:pt x="3148772" y="2236010"/>
                </a:moveTo>
                <a:lnTo>
                  <a:pt x="3035967" y="1962490"/>
                </a:lnTo>
                <a:lnTo>
                  <a:pt x="0" y="1962490"/>
                </a:lnTo>
                <a:lnTo>
                  <a:pt x="0" y="0"/>
                </a:lnTo>
                <a:lnTo>
                  <a:pt x="3948898" y="0"/>
                </a:lnTo>
                <a:lnTo>
                  <a:pt x="3948898" y="1962490"/>
                </a:lnTo>
                <a:lnTo>
                  <a:pt x="3260921" y="1962490"/>
                </a:lnTo>
                <a:lnTo>
                  <a:pt x="3148772" y="2236010"/>
                </a:lnTo>
                <a:close/>
              </a:path>
            </a:pathLst>
          </a:custGeom>
          <a:solidFill>
            <a:srgbClr val="F7DE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2774263" y="6846804"/>
            <a:ext cx="906144" cy="195580"/>
          </a:xfrm>
          <a:custGeom>
            <a:avLst/>
            <a:gdLst/>
            <a:ahLst/>
            <a:cxnLst/>
            <a:rect l="l" t="t" r="r" b="b"/>
            <a:pathLst>
              <a:path w="906144" h="195579">
                <a:moveTo>
                  <a:pt x="886938" y="195406"/>
                </a:moveTo>
                <a:lnTo>
                  <a:pt x="24361" y="195234"/>
                </a:lnTo>
                <a:lnTo>
                  <a:pt x="7052" y="177145"/>
                </a:lnTo>
                <a:lnTo>
                  <a:pt x="0" y="130727"/>
                </a:lnTo>
                <a:lnTo>
                  <a:pt x="2618" y="67754"/>
                </a:lnTo>
                <a:lnTo>
                  <a:pt x="14321" y="0"/>
                </a:lnTo>
                <a:lnTo>
                  <a:pt x="97452" y="0"/>
                </a:lnTo>
                <a:lnTo>
                  <a:pt x="90095" y="28788"/>
                </a:lnTo>
                <a:lnTo>
                  <a:pt x="84723" y="58884"/>
                </a:lnTo>
                <a:lnTo>
                  <a:pt x="81340" y="88237"/>
                </a:lnTo>
                <a:lnTo>
                  <a:pt x="79954" y="114799"/>
                </a:lnTo>
                <a:lnTo>
                  <a:pt x="825666" y="114914"/>
                </a:lnTo>
                <a:lnTo>
                  <a:pt x="822325" y="68242"/>
                </a:lnTo>
                <a:lnTo>
                  <a:pt x="814148" y="22417"/>
                </a:lnTo>
                <a:lnTo>
                  <a:pt x="808167" y="0"/>
                </a:lnTo>
                <a:lnTo>
                  <a:pt x="891528" y="0"/>
                </a:lnTo>
                <a:lnTo>
                  <a:pt x="901780" y="55576"/>
                </a:lnTo>
                <a:lnTo>
                  <a:pt x="905993" y="109378"/>
                </a:lnTo>
                <a:lnTo>
                  <a:pt x="903847" y="154918"/>
                </a:lnTo>
                <a:lnTo>
                  <a:pt x="895027" y="185710"/>
                </a:lnTo>
                <a:lnTo>
                  <a:pt x="891413" y="191906"/>
                </a:lnTo>
                <a:lnTo>
                  <a:pt x="886938" y="195406"/>
                </a:lnTo>
                <a:close/>
              </a:path>
            </a:pathLst>
          </a:custGeom>
          <a:solidFill>
            <a:srgbClr val="8100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2758890" y="6152476"/>
            <a:ext cx="943610" cy="791210"/>
          </a:xfrm>
          <a:custGeom>
            <a:avLst/>
            <a:gdLst/>
            <a:ahLst/>
            <a:cxnLst/>
            <a:rect l="l" t="t" r="r" b="b"/>
            <a:pathLst>
              <a:path w="943609" h="791209">
                <a:moveTo>
                  <a:pt x="96951" y="215163"/>
                </a:moveTo>
                <a:lnTo>
                  <a:pt x="92506" y="165430"/>
                </a:lnTo>
                <a:lnTo>
                  <a:pt x="79667" y="118605"/>
                </a:lnTo>
                <a:lnTo>
                  <a:pt x="59220" y="75501"/>
                </a:lnTo>
                <a:lnTo>
                  <a:pt x="31927" y="36880"/>
                </a:lnTo>
                <a:lnTo>
                  <a:pt x="0" y="4953"/>
                </a:lnTo>
                <a:lnTo>
                  <a:pt x="0" y="119113"/>
                </a:lnTo>
                <a:lnTo>
                  <a:pt x="3937" y="125298"/>
                </a:lnTo>
                <a:lnTo>
                  <a:pt x="19342" y="168325"/>
                </a:lnTo>
                <a:lnTo>
                  <a:pt x="24752" y="215163"/>
                </a:lnTo>
                <a:lnTo>
                  <a:pt x="22999" y="241922"/>
                </a:lnTo>
                <a:lnTo>
                  <a:pt x="17792" y="268084"/>
                </a:lnTo>
                <a:lnTo>
                  <a:pt x="9258" y="293293"/>
                </a:lnTo>
                <a:lnTo>
                  <a:pt x="0" y="312102"/>
                </a:lnTo>
                <a:lnTo>
                  <a:pt x="0" y="424649"/>
                </a:lnTo>
                <a:lnTo>
                  <a:pt x="36842" y="387299"/>
                </a:lnTo>
                <a:lnTo>
                  <a:pt x="60007" y="353314"/>
                </a:lnTo>
                <a:lnTo>
                  <a:pt x="87249" y="287858"/>
                </a:lnTo>
                <a:lnTo>
                  <a:pt x="94449" y="252260"/>
                </a:lnTo>
                <a:lnTo>
                  <a:pt x="96951" y="215163"/>
                </a:lnTo>
                <a:close/>
              </a:path>
              <a:path w="943609" h="791209">
                <a:moveTo>
                  <a:pt x="226212" y="702005"/>
                </a:moveTo>
                <a:lnTo>
                  <a:pt x="219964" y="646353"/>
                </a:lnTo>
                <a:lnTo>
                  <a:pt x="206946" y="591515"/>
                </a:lnTo>
                <a:lnTo>
                  <a:pt x="187566" y="545846"/>
                </a:lnTo>
                <a:lnTo>
                  <a:pt x="124244" y="504202"/>
                </a:lnTo>
                <a:lnTo>
                  <a:pt x="77355" y="497382"/>
                </a:lnTo>
                <a:lnTo>
                  <a:pt x="27368" y="491921"/>
                </a:lnTo>
                <a:lnTo>
                  <a:pt x="0" y="486486"/>
                </a:lnTo>
                <a:lnTo>
                  <a:pt x="0" y="560336"/>
                </a:lnTo>
                <a:lnTo>
                  <a:pt x="15151" y="563092"/>
                </a:lnTo>
                <a:lnTo>
                  <a:pt x="73710" y="569607"/>
                </a:lnTo>
                <a:lnTo>
                  <a:pt x="92735" y="571982"/>
                </a:lnTo>
                <a:lnTo>
                  <a:pt x="128473" y="588391"/>
                </a:lnTo>
                <a:lnTo>
                  <a:pt x="142557" y="629132"/>
                </a:lnTo>
                <a:lnTo>
                  <a:pt x="151536" y="676986"/>
                </a:lnTo>
                <a:lnTo>
                  <a:pt x="154520" y="718883"/>
                </a:lnTo>
                <a:lnTo>
                  <a:pt x="0" y="718845"/>
                </a:lnTo>
                <a:lnTo>
                  <a:pt x="0" y="791032"/>
                </a:lnTo>
                <a:lnTo>
                  <a:pt x="209511" y="791057"/>
                </a:lnTo>
                <a:lnTo>
                  <a:pt x="225298" y="750125"/>
                </a:lnTo>
                <a:lnTo>
                  <a:pt x="225894" y="718883"/>
                </a:lnTo>
                <a:lnTo>
                  <a:pt x="226212" y="702005"/>
                </a:lnTo>
                <a:close/>
              </a:path>
              <a:path w="943609" h="791209">
                <a:moveTo>
                  <a:pt x="943368" y="485089"/>
                </a:moveTo>
                <a:lnTo>
                  <a:pt x="909320" y="491832"/>
                </a:lnTo>
                <a:lnTo>
                  <a:pt x="859332" y="497255"/>
                </a:lnTo>
                <a:lnTo>
                  <a:pt x="812419" y="504063"/>
                </a:lnTo>
                <a:lnTo>
                  <a:pt x="774420" y="517575"/>
                </a:lnTo>
                <a:lnTo>
                  <a:pt x="748665" y="546430"/>
                </a:lnTo>
                <a:lnTo>
                  <a:pt x="730046" y="590296"/>
                </a:lnTo>
                <a:lnTo>
                  <a:pt x="717270" y="642785"/>
                </a:lnTo>
                <a:lnTo>
                  <a:pt x="710717" y="696480"/>
                </a:lnTo>
                <a:lnTo>
                  <a:pt x="710730" y="744016"/>
                </a:lnTo>
                <a:lnTo>
                  <a:pt x="717702" y="777963"/>
                </a:lnTo>
                <a:lnTo>
                  <a:pt x="731964" y="790943"/>
                </a:lnTo>
                <a:lnTo>
                  <a:pt x="943368" y="790981"/>
                </a:lnTo>
                <a:lnTo>
                  <a:pt x="943368" y="718769"/>
                </a:lnTo>
                <a:lnTo>
                  <a:pt x="781824" y="718718"/>
                </a:lnTo>
                <a:lnTo>
                  <a:pt x="784009" y="684974"/>
                </a:lnTo>
                <a:lnTo>
                  <a:pt x="798690" y="611974"/>
                </a:lnTo>
                <a:lnTo>
                  <a:pt x="826655" y="574814"/>
                </a:lnTo>
                <a:lnTo>
                  <a:pt x="921524" y="563016"/>
                </a:lnTo>
                <a:lnTo>
                  <a:pt x="943368" y="559041"/>
                </a:lnTo>
                <a:lnTo>
                  <a:pt x="943368" y="485089"/>
                </a:lnTo>
                <a:close/>
              </a:path>
              <a:path w="943609" h="791209">
                <a:moveTo>
                  <a:pt x="943368" y="0"/>
                </a:moveTo>
                <a:lnTo>
                  <a:pt x="904100" y="37884"/>
                </a:lnTo>
                <a:lnTo>
                  <a:pt x="876833" y="76898"/>
                </a:lnTo>
                <a:lnTo>
                  <a:pt x="849591" y="142341"/>
                </a:lnTo>
                <a:lnTo>
                  <a:pt x="839939" y="215049"/>
                </a:lnTo>
                <a:lnTo>
                  <a:pt x="845032" y="268312"/>
                </a:lnTo>
                <a:lnTo>
                  <a:pt x="859739" y="318147"/>
                </a:lnTo>
                <a:lnTo>
                  <a:pt x="883069" y="363575"/>
                </a:lnTo>
                <a:lnTo>
                  <a:pt x="914082" y="403656"/>
                </a:lnTo>
                <a:lnTo>
                  <a:pt x="943368" y="429856"/>
                </a:lnTo>
                <a:lnTo>
                  <a:pt x="943368" y="321957"/>
                </a:lnTo>
                <a:lnTo>
                  <a:pt x="932091" y="303885"/>
                </a:lnTo>
                <a:lnTo>
                  <a:pt x="917206" y="261137"/>
                </a:lnTo>
                <a:lnTo>
                  <a:pt x="912063" y="215049"/>
                </a:lnTo>
                <a:lnTo>
                  <a:pt x="913815" y="188290"/>
                </a:lnTo>
                <a:lnTo>
                  <a:pt x="919010" y="162128"/>
                </a:lnTo>
                <a:lnTo>
                  <a:pt x="927544" y="136906"/>
                </a:lnTo>
                <a:lnTo>
                  <a:pt x="939304" y="112991"/>
                </a:lnTo>
                <a:lnTo>
                  <a:pt x="943368" y="107721"/>
                </a:lnTo>
                <a:lnTo>
                  <a:pt x="9433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2783707" y="6091855"/>
            <a:ext cx="887094" cy="777875"/>
          </a:xfrm>
          <a:custGeom>
            <a:avLst/>
            <a:gdLst/>
            <a:ahLst/>
            <a:cxnLst/>
            <a:rect l="l" t="t" r="r" b="b"/>
            <a:pathLst>
              <a:path w="887094" h="777875">
                <a:moveTo>
                  <a:pt x="887017" y="777495"/>
                </a:moveTo>
                <a:lnTo>
                  <a:pt x="804747" y="777495"/>
                </a:lnTo>
                <a:lnTo>
                  <a:pt x="798349" y="753769"/>
                </a:lnTo>
                <a:lnTo>
                  <a:pt x="791860" y="735184"/>
                </a:lnTo>
                <a:lnTo>
                  <a:pt x="747354" y="706161"/>
                </a:lnTo>
                <a:lnTo>
                  <a:pt x="706183" y="701421"/>
                </a:lnTo>
                <a:lnTo>
                  <a:pt x="660890" y="696268"/>
                </a:lnTo>
                <a:lnTo>
                  <a:pt x="614876" y="687867"/>
                </a:lnTo>
                <a:lnTo>
                  <a:pt x="570369" y="673248"/>
                </a:lnTo>
                <a:lnTo>
                  <a:pt x="529594" y="649442"/>
                </a:lnTo>
                <a:lnTo>
                  <a:pt x="504817" y="617573"/>
                </a:lnTo>
                <a:lnTo>
                  <a:pt x="498671" y="577614"/>
                </a:lnTo>
                <a:lnTo>
                  <a:pt x="499986" y="569116"/>
                </a:lnTo>
                <a:lnTo>
                  <a:pt x="523692" y="526998"/>
                </a:lnTo>
                <a:lnTo>
                  <a:pt x="572806" y="496290"/>
                </a:lnTo>
                <a:lnTo>
                  <a:pt x="599121" y="475163"/>
                </a:lnTo>
                <a:lnTo>
                  <a:pt x="641181" y="422195"/>
                </a:lnTo>
                <a:lnTo>
                  <a:pt x="663828" y="367470"/>
                </a:lnTo>
                <a:lnTo>
                  <a:pt x="671588" y="308485"/>
                </a:lnTo>
                <a:lnTo>
                  <a:pt x="666949" y="262599"/>
                </a:lnTo>
                <a:lnTo>
                  <a:pt x="653649" y="219831"/>
                </a:lnTo>
                <a:lnTo>
                  <a:pt x="632611" y="181107"/>
                </a:lnTo>
                <a:lnTo>
                  <a:pt x="604757" y="147350"/>
                </a:lnTo>
                <a:lnTo>
                  <a:pt x="571012" y="119486"/>
                </a:lnTo>
                <a:lnTo>
                  <a:pt x="532297" y="98439"/>
                </a:lnTo>
                <a:lnTo>
                  <a:pt x="489536" y="85132"/>
                </a:lnTo>
                <a:lnTo>
                  <a:pt x="443652" y="80491"/>
                </a:lnTo>
                <a:lnTo>
                  <a:pt x="395834" y="85579"/>
                </a:lnTo>
                <a:lnTo>
                  <a:pt x="350746" y="100360"/>
                </a:lnTo>
                <a:lnTo>
                  <a:pt x="309808" y="124009"/>
                </a:lnTo>
                <a:lnTo>
                  <a:pt x="274440" y="155698"/>
                </a:lnTo>
                <a:lnTo>
                  <a:pt x="246065" y="194603"/>
                </a:lnTo>
                <a:lnTo>
                  <a:pt x="223396" y="249378"/>
                </a:lnTo>
                <a:lnTo>
                  <a:pt x="215658" y="308370"/>
                </a:lnTo>
                <a:lnTo>
                  <a:pt x="221392" y="359717"/>
                </a:lnTo>
                <a:lnTo>
                  <a:pt x="237981" y="407367"/>
                </a:lnTo>
                <a:lnTo>
                  <a:pt x="264508" y="449844"/>
                </a:lnTo>
                <a:lnTo>
                  <a:pt x="300057" y="485667"/>
                </a:lnTo>
                <a:lnTo>
                  <a:pt x="343711" y="513358"/>
                </a:lnTo>
                <a:lnTo>
                  <a:pt x="360860" y="524656"/>
                </a:lnTo>
                <a:lnTo>
                  <a:pt x="374412" y="539677"/>
                </a:lnTo>
                <a:lnTo>
                  <a:pt x="383800" y="557602"/>
                </a:lnTo>
                <a:lnTo>
                  <a:pt x="388460" y="577614"/>
                </a:lnTo>
                <a:lnTo>
                  <a:pt x="388734" y="590325"/>
                </a:lnTo>
                <a:lnTo>
                  <a:pt x="387033" y="602757"/>
                </a:lnTo>
                <a:lnTo>
                  <a:pt x="369004" y="638585"/>
                </a:lnTo>
                <a:lnTo>
                  <a:pt x="316681" y="673214"/>
                </a:lnTo>
                <a:lnTo>
                  <a:pt x="272176" y="687810"/>
                </a:lnTo>
                <a:lnTo>
                  <a:pt x="226176" y="696188"/>
                </a:lnTo>
                <a:lnTo>
                  <a:pt x="180891" y="701306"/>
                </a:lnTo>
                <a:lnTo>
                  <a:pt x="160957" y="703390"/>
                </a:lnTo>
                <a:lnTo>
                  <a:pt x="139792" y="706018"/>
                </a:lnTo>
                <a:lnTo>
                  <a:pt x="103210" y="717944"/>
                </a:lnTo>
                <a:lnTo>
                  <a:pt x="86324" y="760695"/>
                </a:lnTo>
                <a:lnTo>
                  <a:pt x="82040" y="777495"/>
                </a:lnTo>
                <a:lnTo>
                  <a:pt x="0" y="777495"/>
                </a:lnTo>
                <a:lnTo>
                  <a:pt x="13912" y="723129"/>
                </a:lnTo>
                <a:lnTo>
                  <a:pt x="33504" y="677669"/>
                </a:lnTo>
                <a:lnTo>
                  <a:pt x="62247" y="645541"/>
                </a:lnTo>
                <a:lnTo>
                  <a:pt x="104615" y="630483"/>
                </a:lnTo>
                <a:lnTo>
                  <a:pt x="156900" y="622880"/>
                </a:lnTo>
                <a:lnTo>
                  <a:pt x="212618" y="616816"/>
                </a:lnTo>
                <a:lnTo>
                  <a:pt x="265288" y="606376"/>
                </a:lnTo>
                <a:lnTo>
                  <a:pt x="308428" y="585646"/>
                </a:lnTo>
                <a:lnTo>
                  <a:pt x="266531" y="560908"/>
                </a:lnTo>
                <a:lnTo>
                  <a:pt x="229220" y="530078"/>
                </a:lnTo>
                <a:lnTo>
                  <a:pt x="197173" y="493838"/>
                </a:lnTo>
                <a:lnTo>
                  <a:pt x="171071" y="452866"/>
                </a:lnTo>
                <a:lnTo>
                  <a:pt x="151592" y="407844"/>
                </a:lnTo>
                <a:lnTo>
                  <a:pt x="139417" y="359452"/>
                </a:lnTo>
                <a:lnTo>
                  <a:pt x="135224" y="308370"/>
                </a:lnTo>
                <a:lnTo>
                  <a:pt x="137973" y="267013"/>
                </a:lnTo>
                <a:lnTo>
                  <a:pt x="145988" y="227333"/>
                </a:lnTo>
                <a:lnTo>
                  <a:pt x="158919" y="189676"/>
                </a:lnTo>
                <a:lnTo>
                  <a:pt x="176416" y="154386"/>
                </a:lnTo>
                <a:lnTo>
                  <a:pt x="202007" y="116768"/>
                </a:lnTo>
                <a:lnTo>
                  <a:pt x="232724" y="83409"/>
                </a:lnTo>
                <a:lnTo>
                  <a:pt x="268010" y="54867"/>
                </a:lnTo>
                <a:lnTo>
                  <a:pt x="307309" y="31698"/>
                </a:lnTo>
                <a:lnTo>
                  <a:pt x="350063" y="14459"/>
                </a:lnTo>
                <a:lnTo>
                  <a:pt x="395715" y="3707"/>
                </a:lnTo>
                <a:lnTo>
                  <a:pt x="443709" y="0"/>
                </a:lnTo>
                <a:lnTo>
                  <a:pt x="489271" y="3359"/>
                </a:lnTo>
                <a:lnTo>
                  <a:pt x="532759" y="13089"/>
                </a:lnTo>
                <a:lnTo>
                  <a:pt x="573696" y="28711"/>
                </a:lnTo>
                <a:lnTo>
                  <a:pt x="611604" y="49747"/>
                </a:lnTo>
                <a:lnTo>
                  <a:pt x="646005" y="75721"/>
                </a:lnTo>
                <a:lnTo>
                  <a:pt x="676422" y="106153"/>
                </a:lnTo>
                <a:lnTo>
                  <a:pt x="702377" y="140567"/>
                </a:lnTo>
                <a:lnTo>
                  <a:pt x="723392" y="178485"/>
                </a:lnTo>
                <a:lnTo>
                  <a:pt x="738990" y="219429"/>
                </a:lnTo>
                <a:lnTo>
                  <a:pt x="748692" y="262922"/>
                </a:lnTo>
                <a:lnTo>
                  <a:pt x="752022" y="308485"/>
                </a:lnTo>
                <a:lnTo>
                  <a:pt x="749265" y="349842"/>
                </a:lnTo>
                <a:lnTo>
                  <a:pt x="741237" y="389515"/>
                </a:lnTo>
                <a:lnTo>
                  <a:pt x="728303" y="427155"/>
                </a:lnTo>
                <a:lnTo>
                  <a:pt x="710830" y="462412"/>
                </a:lnTo>
                <a:lnTo>
                  <a:pt x="685021" y="500313"/>
                </a:lnTo>
                <a:lnTo>
                  <a:pt x="654011" y="533868"/>
                </a:lnTo>
                <a:lnTo>
                  <a:pt x="618364" y="562518"/>
                </a:lnTo>
                <a:lnTo>
                  <a:pt x="578646" y="585703"/>
                </a:lnTo>
                <a:lnTo>
                  <a:pt x="621791" y="606468"/>
                </a:lnTo>
                <a:lnTo>
                  <a:pt x="674472" y="616939"/>
                </a:lnTo>
                <a:lnTo>
                  <a:pt x="730199" y="623028"/>
                </a:lnTo>
                <a:lnTo>
                  <a:pt x="782481" y="630649"/>
                </a:lnTo>
                <a:lnTo>
                  <a:pt x="824826" y="645713"/>
                </a:lnTo>
                <a:lnTo>
                  <a:pt x="845347" y="665320"/>
                </a:lnTo>
                <a:lnTo>
                  <a:pt x="862656" y="695985"/>
                </a:lnTo>
                <a:lnTo>
                  <a:pt x="876598" y="734460"/>
                </a:lnTo>
                <a:lnTo>
                  <a:pt x="887017" y="777495"/>
                </a:lnTo>
                <a:close/>
              </a:path>
            </a:pathLst>
          </a:custGeom>
          <a:solidFill>
            <a:srgbClr val="8100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9595866" y="3930273"/>
            <a:ext cx="3949065" cy="2236470"/>
          </a:xfrm>
          <a:custGeom>
            <a:avLst/>
            <a:gdLst/>
            <a:ahLst/>
            <a:cxnLst/>
            <a:rect l="l" t="t" r="r" b="b"/>
            <a:pathLst>
              <a:path w="3949065" h="2236470">
                <a:moveTo>
                  <a:pt x="3148772" y="2236010"/>
                </a:moveTo>
                <a:lnTo>
                  <a:pt x="3035967" y="1962490"/>
                </a:lnTo>
                <a:lnTo>
                  <a:pt x="0" y="1962490"/>
                </a:lnTo>
                <a:lnTo>
                  <a:pt x="0" y="0"/>
                </a:lnTo>
                <a:lnTo>
                  <a:pt x="3948898" y="0"/>
                </a:lnTo>
                <a:lnTo>
                  <a:pt x="3948898" y="1962490"/>
                </a:lnTo>
                <a:lnTo>
                  <a:pt x="3260921" y="1962490"/>
                </a:lnTo>
                <a:lnTo>
                  <a:pt x="3148772" y="2236010"/>
                </a:lnTo>
                <a:close/>
              </a:path>
            </a:pathLst>
          </a:custGeom>
          <a:solidFill>
            <a:srgbClr val="F7DE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1879553" y="9082237"/>
            <a:ext cx="906144" cy="195580"/>
          </a:xfrm>
          <a:custGeom>
            <a:avLst/>
            <a:gdLst/>
            <a:ahLst/>
            <a:cxnLst/>
            <a:rect l="l" t="t" r="r" b="b"/>
            <a:pathLst>
              <a:path w="906145" h="195579">
                <a:moveTo>
                  <a:pt x="886938" y="195406"/>
                </a:moveTo>
                <a:lnTo>
                  <a:pt x="24361" y="195234"/>
                </a:lnTo>
                <a:lnTo>
                  <a:pt x="7052" y="177145"/>
                </a:lnTo>
                <a:lnTo>
                  <a:pt x="0" y="130727"/>
                </a:lnTo>
                <a:lnTo>
                  <a:pt x="2618" y="67754"/>
                </a:lnTo>
                <a:lnTo>
                  <a:pt x="14321" y="0"/>
                </a:lnTo>
                <a:lnTo>
                  <a:pt x="97452" y="0"/>
                </a:lnTo>
                <a:lnTo>
                  <a:pt x="90095" y="28788"/>
                </a:lnTo>
                <a:lnTo>
                  <a:pt x="84723" y="58884"/>
                </a:lnTo>
                <a:lnTo>
                  <a:pt x="81340" y="88237"/>
                </a:lnTo>
                <a:lnTo>
                  <a:pt x="79954" y="114799"/>
                </a:lnTo>
                <a:lnTo>
                  <a:pt x="825666" y="114914"/>
                </a:lnTo>
                <a:lnTo>
                  <a:pt x="822325" y="68242"/>
                </a:lnTo>
                <a:lnTo>
                  <a:pt x="814148" y="22417"/>
                </a:lnTo>
                <a:lnTo>
                  <a:pt x="808167" y="0"/>
                </a:lnTo>
                <a:lnTo>
                  <a:pt x="891528" y="0"/>
                </a:lnTo>
                <a:lnTo>
                  <a:pt x="901780" y="55576"/>
                </a:lnTo>
                <a:lnTo>
                  <a:pt x="905993" y="109378"/>
                </a:lnTo>
                <a:lnTo>
                  <a:pt x="903847" y="154918"/>
                </a:lnTo>
                <a:lnTo>
                  <a:pt x="895027" y="185710"/>
                </a:lnTo>
                <a:lnTo>
                  <a:pt x="891413" y="191906"/>
                </a:lnTo>
                <a:lnTo>
                  <a:pt x="886938" y="195406"/>
                </a:lnTo>
                <a:close/>
              </a:path>
            </a:pathLst>
          </a:custGeom>
          <a:solidFill>
            <a:srgbClr val="8100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1864188" y="8387905"/>
            <a:ext cx="943610" cy="791210"/>
          </a:xfrm>
          <a:custGeom>
            <a:avLst/>
            <a:gdLst/>
            <a:ahLst/>
            <a:cxnLst/>
            <a:rect l="l" t="t" r="r" b="b"/>
            <a:pathLst>
              <a:path w="943609" h="791209">
                <a:moveTo>
                  <a:pt x="96939" y="215176"/>
                </a:moveTo>
                <a:lnTo>
                  <a:pt x="92506" y="165430"/>
                </a:lnTo>
                <a:lnTo>
                  <a:pt x="79667" y="118618"/>
                </a:lnTo>
                <a:lnTo>
                  <a:pt x="59207" y="75501"/>
                </a:lnTo>
                <a:lnTo>
                  <a:pt x="31915" y="36880"/>
                </a:lnTo>
                <a:lnTo>
                  <a:pt x="0" y="4953"/>
                </a:lnTo>
                <a:lnTo>
                  <a:pt x="0" y="119113"/>
                </a:lnTo>
                <a:lnTo>
                  <a:pt x="3924" y="125298"/>
                </a:lnTo>
                <a:lnTo>
                  <a:pt x="19342" y="168325"/>
                </a:lnTo>
                <a:lnTo>
                  <a:pt x="24752" y="215176"/>
                </a:lnTo>
                <a:lnTo>
                  <a:pt x="22987" y="241935"/>
                </a:lnTo>
                <a:lnTo>
                  <a:pt x="17792" y="268097"/>
                </a:lnTo>
                <a:lnTo>
                  <a:pt x="9258" y="293293"/>
                </a:lnTo>
                <a:lnTo>
                  <a:pt x="0" y="312102"/>
                </a:lnTo>
                <a:lnTo>
                  <a:pt x="0" y="424649"/>
                </a:lnTo>
                <a:lnTo>
                  <a:pt x="36830" y="387311"/>
                </a:lnTo>
                <a:lnTo>
                  <a:pt x="59994" y="353326"/>
                </a:lnTo>
                <a:lnTo>
                  <a:pt x="87249" y="287858"/>
                </a:lnTo>
                <a:lnTo>
                  <a:pt x="94449" y="252260"/>
                </a:lnTo>
                <a:lnTo>
                  <a:pt x="96939" y="215176"/>
                </a:lnTo>
                <a:close/>
              </a:path>
              <a:path w="943609" h="791209">
                <a:moveTo>
                  <a:pt x="226212" y="702017"/>
                </a:moveTo>
                <a:lnTo>
                  <a:pt x="219951" y="646366"/>
                </a:lnTo>
                <a:lnTo>
                  <a:pt x="206933" y="591515"/>
                </a:lnTo>
                <a:lnTo>
                  <a:pt x="187553" y="545846"/>
                </a:lnTo>
                <a:lnTo>
                  <a:pt x="124244" y="504202"/>
                </a:lnTo>
                <a:lnTo>
                  <a:pt x="77343" y="497382"/>
                </a:lnTo>
                <a:lnTo>
                  <a:pt x="27368" y="491934"/>
                </a:lnTo>
                <a:lnTo>
                  <a:pt x="0" y="486498"/>
                </a:lnTo>
                <a:lnTo>
                  <a:pt x="0" y="560336"/>
                </a:lnTo>
                <a:lnTo>
                  <a:pt x="15138" y="563105"/>
                </a:lnTo>
                <a:lnTo>
                  <a:pt x="73698" y="569607"/>
                </a:lnTo>
                <a:lnTo>
                  <a:pt x="92722" y="571982"/>
                </a:lnTo>
                <a:lnTo>
                  <a:pt x="128473" y="588403"/>
                </a:lnTo>
                <a:lnTo>
                  <a:pt x="142544" y="629145"/>
                </a:lnTo>
                <a:lnTo>
                  <a:pt x="151523" y="676986"/>
                </a:lnTo>
                <a:lnTo>
                  <a:pt x="154508" y="718883"/>
                </a:lnTo>
                <a:lnTo>
                  <a:pt x="0" y="718845"/>
                </a:lnTo>
                <a:lnTo>
                  <a:pt x="0" y="791032"/>
                </a:lnTo>
                <a:lnTo>
                  <a:pt x="209499" y="791070"/>
                </a:lnTo>
                <a:lnTo>
                  <a:pt x="225285" y="750125"/>
                </a:lnTo>
                <a:lnTo>
                  <a:pt x="225882" y="718896"/>
                </a:lnTo>
                <a:lnTo>
                  <a:pt x="226212" y="702017"/>
                </a:lnTo>
                <a:close/>
              </a:path>
              <a:path w="943609" h="791209">
                <a:moveTo>
                  <a:pt x="943368" y="485089"/>
                </a:moveTo>
                <a:lnTo>
                  <a:pt x="909320" y="491832"/>
                </a:lnTo>
                <a:lnTo>
                  <a:pt x="859320" y="497268"/>
                </a:lnTo>
                <a:lnTo>
                  <a:pt x="812419" y="504075"/>
                </a:lnTo>
                <a:lnTo>
                  <a:pt x="774420" y="517575"/>
                </a:lnTo>
                <a:lnTo>
                  <a:pt x="748652" y="546430"/>
                </a:lnTo>
                <a:lnTo>
                  <a:pt x="730034" y="590296"/>
                </a:lnTo>
                <a:lnTo>
                  <a:pt x="717257" y="642785"/>
                </a:lnTo>
                <a:lnTo>
                  <a:pt x="710704" y="696493"/>
                </a:lnTo>
                <a:lnTo>
                  <a:pt x="710730" y="744016"/>
                </a:lnTo>
                <a:lnTo>
                  <a:pt x="717689" y="777976"/>
                </a:lnTo>
                <a:lnTo>
                  <a:pt x="731964" y="790956"/>
                </a:lnTo>
                <a:lnTo>
                  <a:pt x="943368" y="790981"/>
                </a:lnTo>
                <a:lnTo>
                  <a:pt x="943368" y="718769"/>
                </a:lnTo>
                <a:lnTo>
                  <a:pt x="781812" y="718718"/>
                </a:lnTo>
                <a:lnTo>
                  <a:pt x="784009" y="684974"/>
                </a:lnTo>
                <a:lnTo>
                  <a:pt x="798677" y="611974"/>
                </a:lnTo>
                <a:lnTo>
                  <a:pt x="826655" y="574814"/>
                </a:lnTo>
                <a:lnTo>
                  <a:pt x="921512" y="563016"/>
                </a:lnTo>
                <a:lnTo>
                  <a:pt x="943368" y="559041"/>
                </a:lnTo>
                <a:lnTo>
                  <a:pt x="943368" y="485089"/>
                </a:lnTo>
                <a:close/>
              </a:path>
              <a:path w="943609" h="791209">
                <a:moveTo>
                  <a:pt x="943368" y="0"/>
                </a:moveTo>
                <a:lnTo>
                  <a:pt x="904087" y="37884"/>
                </a:lnTo>
                <a:lnTo>
                  <a:pt x="876820" y="76911"/>
                </a:lnTo>
                <a:lnTo>
                  <a:pt x="849579" y="142354"/>
                </a:lnTo>
                <a:lnTo>
                  <a:pt x="839939" y="215061"/>
                </a:lnTo>
                <a:lnTo>
                  <a:pt x="845032" y="268312"/>
                </a:lnTo>
                <a:lnTo>
                  <a:pt x="859726" y="318147"/>
                </a:lnTo>
                <a:lnTo>
                  <a:pt x="883069" y="363588"/>
                </a:lnTo>
                <a:lnTo>
                  <a:pt x="914082" y="403669"/>
                </a:lnTo>
                <a:lnTo>
                  <a:pt x="943368" y="429869"/>
                </a:lnTo>
                <a:lnTo>
                  <a:pt x="943368" y="321970"/>
                </a:lnTo>
                <a:lnTo>
                  <a:pt x="932078" y="303898"/>
                </a:lnTo>
                <a:lnTo>
                  <a:pt x="917194" y="261137"/>
                </a:lnTo>
                <a:lnTo>
                  <a:pt x="912050" y="215061"/>
                </a:lnTo>
                <a:lnTo>
                  <a:pt x="913803" y="188302"/>
                </a:lnTo>
                <a:lnTo>
                  <a:pt x="919010" y="162128"/>
                </a:lnTo>
                <a:lnTo>
                  <a:pt x="927544" y="136918"/>
                </a:lnTo>
                <a:lnTo>
                  <a:pt x="939304" y="112991"/>
                </a:lnTo>
                <a:lnTo>
                  <a:pt x="943368" y="107721"/>
                </a:lnTo>
                <a:lnTo>
                  <a:pt x="9433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1888997" y="8327288"/>
            <a:ext cx="887094" cy="777875"/>
          </a:xfrm>
          <a:custGeom>
            <a:avLst/>
            <a:gdLst/>
            <a:ahLst/>
            <a:cxnLst/>
            <a:rect l="l" t="t" r="r" b="b"/>
            <a:pathLst>
              <a:path w="887095" h="777875">
                <a:moveTo>
                  <a:pt x="887017" y="777495"/>
                </a:moveTo>
                <a:lnTo>
                  <a:pt x="804747" y="777495"/>
                </a:lnTo>
                <a:lnTo>
                  <a:pt x="798349" y="753769"/>
                </a:lnTo>
                <a:lnTo>
                  <a:pt x="791860" y="735184"/>
                </a:lnTo>
                <a:lnTo>
                  <a:pt x="747354" y="706161"/>
                </a:lnTo>
                <a:lnTo>
                  <a:pt x="706183" y="701421"/>
                </a:lnTo>
                <a:lnTo>
                  <a:pt x="660890" y="696268"/>
                </a:lnTo>
                <a:lnTo>
                  <a:pt x="614876" y="687867"/>
                </a:lnTo>
                <a:lnTo>
                  <a:pt x="570369" y="673248"/>
                </a:lnTo>
                <a:lnTo>
                  <a:pt x="529594" y="649442"/>
                </a:lnTo>
                <a:lnTo>
                  <a:pt x="504817" y="617573"/>
                </a:lnTo>
                <a:lnTo>
                  <a:pt x="498671" y="577614"/>
                </a:lnTo>
                <a:lnTo>
                  <a:pt x="499986" y="569116"/>
                </a:lnTo>
                <a:lnTo>
                  <a:pt x="523692" y="526998"/>
                </a:lnTo>
                <a:lnTo>
                  <a:pt x="572806" y="496290"/>
                </a:lnTo>
                <a:lnTo>
                  <a:pt x="599121" y="475163"/>
                </a:lnTo>
                <a:lnTo>
                  <a:pt x="641181" y="422195"/>
                </a:lnTo>
                <a:lnTo>
                  <a:pt x="663828" y="367470"/>
                </a:lnTo>
                <a:lnTo>
                  <a:pt x="671588" y="308485"/>
                </a:lnTo>
                <a:lnTo>
                  <a:pt x="666949" y="262599"/>
                </a:lnTo>
                <a:lnTo>
                  <a:pt x="653649" y="219831"/>
                </a:lnTo>
                <a:lnTo>
                  <a:pt x="632611" y="181107"/>
                </a:lnTo>
                <a:lnTo>
                  <a:pt x="604757" y="147350"/>
                </a:lnTo>
                <a:lnTo>
                  <a:pt x="571012" y="119486"/>
                </a:lnTo>
                <a:lnTo>
                  <a:pt x="532297" y="98439"/>
                </a:lnTo>
                <a:lnTo>
                  <a:pt x="489536" y="85132"/>
                </a:lnTo>
                <a:lnTo>
                  <a:pt x="443652" y="80491"/>
                </a:lnTo>
                <a:lnTo>
                  <a:pt x="395834" y="85579"/>
                </a:lnTo>
                <a:lnTo>
                  <a:pt x="350746" y="100360"/>
                </a:lnTo>
                <a:lnTo>
                  <a:pt x="309808" y="124009"/>
                </a:lnTo>
                <a:lnTo>
                  <a:pt x="274440" y="155698"/>
                </a:lnTo>
                <a:lnTo>
                  <a:pt x="246065" y="194603"/>
                </a:lnTo>
                <a:lnTo>
                  <a:pt x="223396" y="249378"/>
                </a:lnTo>
                <a:lnTo>
                  <a:pt x="215658" y="308370"/>
                </a:lnTo>
                <a:lnTo>
                  <a:pt x="221392" y="359717"/>
                </a:lnTo>
                <a:lnTo>
                  <a:pt x="237981" y="407367"/>
                </a:lnTo>
                <a:lnTo>
                  <a:pt x="264508" y="449844"/>
                </a:lnTo>
                <a:lnTo>
                  <a:pt x="300057" y="485667"/>
                </a:lnTo>
                <a:lnTo>
                  <a:pt x="343711" y="513358"/>
                </a:lnTo>
                <a:lnTo>
                  <a:pt x="360860" y="524656"/>
                </a:lnTo>
                <a:lnTo>
                  <a:pt x="374412" y="539677"/>
                </a:lnTo>
                <a:lnTo>
                  <a:pt x="383800" y="557602"/>
                </a:lnTo>
                <a:lnTo>
                  <a:pt x="388460" y="577614"/>
                </a:lnTo>
                <a:lnTo>
                  <a:pt x="388734" y="590325"/>
                </a:lnTo>
                <a:lnTo>
                  <a:pt x="387033" y="602757"/>
                </a:lnTo>
                <a:lnTo>
                  <a:pt x="369004" y="638585"/>
                </a:lnTo>
                <a:lnTo>
                  <a:pt x="316681" y="673214"/>
                </a:lnTo>
                <a:lnTo>
                  <a:pt x="272176" y="687810"/>
                </a:lnTo>
                <a:lnTo>
                  <a:pt x="226176" y="696188"/>
                </a:lnTo>
                <a:lnTo>
                  <a:pt x="180891" y="701306"/>
                </a:lnTo>
                <a:lnTo>
                  <a:pt x="160957" y="703390"/>
                </a:lnTo>
                <a:lnTo>
                  <a:pt x="139792" y="706018"/>
                </a:lnTo>
                <a:lnTo>
                  <a:pt x="103210" y="717944"/>
                </a:lnTo>
                <a:lnTo>
                  <a:pt x="86324" y="760695"/>
                </a:lnTo>
                <a:lnTo>
                  <a:pt x="82040" y="777495"/>
                </a:lnTo>
                <a:lnTo>
                  <a:pt x="0" y="777495"/>
                </a:lnTo>
                <a:lnTo>
                  <a:pt x="13912" y="723129"/>
                </a:lnTo>
                <a:lnTo>
                  <a:pt x="33504" y="677669"/>
                </a:lnTo>
                <a:lnTo>
                  <a:pt x="62247" y="645541"/>
                </a:lnTo>
                <a:lnTo>
                  <a:pt x="104615" y="630483"/>
                </a:lnTo>
                <a:lnTo>
                  <a:pt x="156900" y="622880"/>
                </a:lnTo>
                <a:lnTo>
                  <a:pt x="212618" y="616816"/>
                </a:lnTo>
                <a:lnTo>
                  <a:pt x="265288" y="606376"/>
                </a:lnTo>
                <a:lnTo>
                  <a:pt x="308428" y="585646"/>
                </a:lnTo>
                <a:lnTo>
                  <a:pt x="266531" y="560908"/>
                </a:lnTo>
                <a:lnTo>
                  <a:pt x="229220" y="530078"/>
                </a:lnTo>
                <a:lnTo>
                  <a:pt x="197173" y="493838"/>
                </a:lnTo>
                <a:lnTo>
                  <a:pt x="171071" y="452866"/>
                </a:lnTo>
                <a:lnTo>
                  <a:pt x="151592" y="407844"/>
                </a:lnTo>
                <a:lnTo>
                  <a:pt x="139417" y="359452"/>
                </a:lnTo>
                <a:lnTo>
                  <a:pt x="135224" y="308370"/>
                </a:lnTo>
                <a:lnTo>
                  <a:pt x="137973" y="267013"/>
                </a:lnTo>
                <a:lnTo>
                  <a:pt x="145988" y="227333"/>
                </a:lnTo>
                <a:lnTo>
                  <a:pt x="158919" y="189676"/>
                </a:lnTo>
                <a:lnTo>
                  <a:pt x="176416" y="154386"/>
                </a:lnTo>
                <a:lnTo>
                  <a:pt x="202007" y="116768"/>
                </a:lnTo>
                <a:lnTo>
                  <a:pt x="232724" y="83409"/>
                </a:lnTo>
                <a:lnTo>
                  <a:pt x="268010" y="54867"/>
                </a:lnTo>
                <a:lnTo>
                  <a:pt x="307309" y="31698"/>
                </a:lnTo>
                <a:lnTo>
                  <a:pt x="350063" y="14459"/>
                </a:lnTo>
                <a:lnTo>
                  <a:pt x="395715" y="3707"/>
                </a:lnTo>
                <a:lnTo>
                  <a:pt x="443709" y="0"/>
                </a:lnTo>
                <a:lnTo>
                  <a:pt x="489271" y="3359"/>
                </a:lnTo>
                <a:lnTo>
                  <a:pt x="532759" y="13089"/>
                </a:lnTo>
                <a:lnTo>
                  <a:pt x="573696" y="28711"/>
                </a:lnTo>
                <a:lnTo>
                  <a:pt x="611604" y="49747"/>
                </a:lnTo>
                <a:lnTo>
                  <a:pt x="646005" y="75721"/>
                </a:lnTo>
                <a:lnTo>
                  <a:pt x="676422" y="106153"/>
                </a:lnTo>
                <a:lnTo>
                  <a:pt x="702377" y="140567"/>
                </a:lnTo>
                <a:lnTo>
                  <a:pt x="723392" y="178485"/>
                </a:lnTo>
                <a:lnTo>
                  <a:pt x="738990" y="219429"/>
                </a:lnTo>
                <a:lnTo>
                  <a:pt x="748692" y="262922"/>
                </a:lnTo>
                <a:lnTo>
                  <a:pt x="752022" y="308485"/>
                </a:lnTo>
                <a:lnTo>
                  <a:pt x="749265" y="349842"/>
                </a:lnTo>
                <a:lnTo>
                  <a:pt x="741237" y="389515"/>
                </a:lnTo>
                <a:lnTo>
                  <a:pt x="728303" y="427155"/>
                </a:lnTo>
                <a:lnTo>
                  <a:pt x="710830" y="462412"/>
                </a:lnTo>
                <a:lnTo>
                  <a:pt x="685021" y="500313"/>
                </a:lnTo>
                <a:lnTo>
                  <a:pt x="654011" y="533868"/>
                </a:lnTo>
                <a:lnTo>
                  <a:pt x="618364" y="562518"/>
                </a:lnTo>
                <a:lnTo>
                  <a:pt x="578646" y="585703"/>
                </a:lnTo>
                <a:lnTo>
                  <a:pt x="621791" y="606468"/>
                </a:lnTo>
                <a:lnTo>
                  <a:pt x="674472" y="616939"/>
                </a:lnTo>
                <a:lnTo>
                  <a:pt x="730199" y="623028"/>
                </a:lnTo>
                <a:lnTo>
                  <a:pt x="782481" y="630649"/>
                </a:lnTo>
                <a:lnTo>
                  <a:pt x="824826" y="645713"/>
                </a:lnTo>
                <a:lnTo>
                  <a:pt x="845347" y="665320"/>
                </a:lnTo>
                <a:lnTo>
                  <a:pt x="862656" y="695985"/>
                </a:lnTo>
                <a:lnTo>
                  <a:pt x="876598" y="734460"/>
                </a:lnTo>
                <a:lnTo>
                  <a:pt x="887017" y="777495"/>
                </a:lnTo>
                <a:close/>
              </a:path>
            </a:pathLst>
          </a:custGeom>
          <a:solidFill>
            <a:srgbClr val="8100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8701156" y="6165707"/>
            <a:ext cx="3949065" cy="2236470"/>
          </a:xfrm>
          <a:custGeom>
            <a:avLst/>
            <a:gdLst/>
            <a:ahLst/>
            <a:cxnLst/>
            <a:rect l="l" t="t" r="r" b="b"/>
            <a:pathLst>
              <a:path w="3949065" h="2236470">
                <a:moveTo>
                  <a:pt x="3148772" y="2236010"/>
                </a:moveTo>
                <a:lnTo>
                  <a:pt x="3035967" y="1962490"/>
                </a:lnTo>
                <a:lnTo>
                  <a:pt x="0" y="1962490"/>
                </a:lnTo>
                <a:lnTo>
                  <a:pt x="0" y="0"/>
                </a:lnTo>
                <a:lnTo>
                  <a:pt x="3948898" y="0"/>
                </a:lnTo>
                <a:lnTo>
                  <a:pt x="3948898" y="1962490"/>
                </a:lnTo>
                <a:lnTo>
                  <a:pt x="3260921" y="1962490"/>
                </a:lnTo>
                <a:lnTo>
                  <a:pt x="3148772" y="2236010"/>
                </a:lnTo>
                <a:close/>
              </a:path>
            </a:pathLst>
          </a:custGeom>
          <a:solidFill>
            <a:srgbClr val="F7DE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6139420" y="2353579"/>
            <a:ext cx="3011805" cy="1811020"/>
          </a:xfrm>
          <a:custGeom>
            <a:avLst/>
            <a:gdLst/>
            <a:ahLst/>
            <a:cxnLst/>
            <a:rect l="l" t="t" r="r" b="b"/>
            <a:pathLst>
              <a:path w="3011804" h="1811020">
                <a:moveTo>
                  <a:pt x="3011291" y="0"/>
                </a:moveTo>
                <a:lnTo>
                  <a:pt x="3011291" y="1811024"/>
                </a:lnTo>
                <a:lnTo>
                  <a:pt x="522943" y="1811024"/>
                </a:lnTo>
                <a:lnTo>
                  <a:pt x="0" y="905512"/>
                </a:lnTo>
                <a:lnTo>
                  <a:pt x="522943" y="0"/>
                </a:lnTo>
                <a:lnTo>
                  <a:pt x="3011291" y="0"/>
                </a:lnTo>
                <a:close/>
              </a:path>
            </a:pathLst>
          </a:custGeom>
          <a:solidFill>
            <a:srgbClr val="FDED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5696163" y="2353579"/>
            <a:ext cx="966469" cy="1811020"/>
          </a:xfrm>
          <a:custGeom>
            <a:avLst/>
            <a:gdLst/>
            <a:ahLst/>
            <a:cxnLst/>
            <a:rect l="l" t="t" r="r" b="b"/>
            <a:pathLst>
              <a:path w="966470" h="1811020">
                <a:moveTo>
                  <a:pt x="966200" y="0"/>
                </a:moveTo>
                <a:lnTo>
                  <a:pt x="443257" y="905512"/>
                </a:lnTo>
                <a:lnTo>
                  <a:pt x="966200" y="1811024"/>
                </a:lnTo>
                <a:lnTo>
                  <a:pt x="522943" y="1811024"/>
                </a:lnTo>
                <a:lnTo>
                  <a:pt x="0" y="905512"/>
                </a:lnTo>
                <a:lnTo>
                  <a:pt x="522943" y="0"/>
                </a:lnTo>
                <a:lnTo>
                  <a:pt x="966200" y="0"/>
                </a:lnTo>
                <a:close/>
              </a:path>
            </a:pathLst>
          </a:custGeom>
          <a:solidFill>
            <a:srgbClr val="F7DE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12880" y="622336"/>
            <a:ext cx="2298700" cy="708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50" b="1" i="0">
                <a:solidFill>
                  <a:srgbClr val="3F4548"/>
                </a:solidFill>
                <a:latin typeface="Noto Sans"/>
                <a:cs typeface="Noto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5967" y="2460942"/>
            <a:ext cx="1360741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0579" y="9950768"/>
            <a:ext cx="483819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5967" y="9950768"/>
            <a:ext cx="3477450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85932" y="9950768"/>
            <a:ext cx="3477450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3503" y="1045059"/>
            <a:ext cx="1588135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40" dirty="0">
                <a:solidFill>
                  <a:srgbClr val="3F4548"/>
                </a:solidFill>
                <a:latin typeface="Noto Sans"/>
                <a:cs typeface="Noto Sans"/>
              </a:rPr>
              <a:t>RESEARCH</a:t>
            </a:r>
            <a:endParaRPr sz="2350">
              <a:latin typeface="Noto Sans"/>
              <a:cs typeface="Noto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3503" y="1296933"/>
            <a:ext cx="2232660" cy="11169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2810"/>
              </a:lnSpc>
              <a:spcBef>
                <a:spcPts val="130"/>
              </a:spcBef>
            </a:pPr>
            <a:r>
              <a:rPr sz="2350" b="1" spc="50" dirty="0">
                <a:solidFill>
                  <a:srgbClr val="3F4548"/>
                </a:solidFill>
                <a:latin typeface="Noto Sans"/>
                <a:cs typeface="Noto Sans"/>
              </a:rPr>
              <a:t>CHRONOLOGY</a:t>
            </a:r>
            <a:endParaRPr sz="2350" dirty="0">
              <a:latin typeface="Noto Sans"/>
              <a:cs typeface="Noto Sans"/>
            </a:endParaRPr>
          </a:p>
          <a:p>
            <a:pPr marL="12700" marR="23495">
              <a:lnSpc>
                <a:spcPts val="1800"/>
              </a:lnSpc>
              <a:spcBef>
                <a:spcPts val="350"/>
              </a:spcBef>
            </a:pPr>
            <a:r>
              <a:rPr sz="1800" spc="-10" dirty="0">
                <a:solidFill>
                  <a:srgbClr val="3F4548"/>
                </a:solidFill>
                <a:latin typeface="Noto Sans"/>
                <a:cs typeface="Noto Sans"/>
              </a:rPr>
              <a:t>Show how the  research field has  developed over</a:t>
            </a:r>
            <a:r>
              <a:rPr sz="1800" spc="-40" dirty="0">
                <a:solidFill>
                  <a:srgbClr val="3F4548"/>
                </a:solidFill>
                <a:latin typeface="Noto Sans"/>
                <a:cs typeface="Noto Sans"/>
              </a:rPr>
              <a:t> </a:t>
            </a:r>
            <a:r>
              <a:rPr sz="1800" spc="-10" dirty="0">
                <a:solidFill>
                  <a:srgbClr val="3F4548"/>
                </a:solidFill>
                <a:latin typeface="Noto Sans"/>
                <a:cs typeface="Noto Sans"/>
              </a:rPr>
              <a:t>time</a:t>
            </a:r>
            <a:endParaRPr sz="1800" dirty="0">
              <a:latin typeface="Noto Sans"/>
              <a:cs typeface="Noto San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45" dirty="0"/>
              <a:t>THEMES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26938" y="1233696"/>
            <a:ext cx="2339340" cy="76390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 marR="5080" algn="just">
              <a:lnSpc>
                <a:spcPts val="1820"/>
              </a:lnSpc>
              <a:spcBef>
                <a:spcPts val="445"/>
              </a:spcBef>
            </a:pPr>
            <a:r>
              <a:rPr sz="1800" spc="-15" dirty="0">
                <a:solidFill>
                  <a:srgbClr val="3F4548"/>
                </a:solidFill>
                <a:latin typeface="Noto Sans"/>
                <a:cs typeface="Noto Sans"/>
              </a:rPr>
              <a:t>What central themes  have you </a:t>
            </a:r>
            <a:r>
              <a:rPr sz="1800" spc="-10" dirty="0">
                <a:solidFill>
                  <a:srgbClr val="3F4548"/>
                </a:solidFill>
                <a:latin typeface="Noto Sans"/>
                <a:cs typeface="Noto Sans"/>
              </a:rPr>
              <a:t>identified in  </a:t>
            </a:r>
            <a:r>
              <a:rPr sz="1800" spc="-15" dirty="0">
                <a:solidFill>
                  <a:srgbClr val="3F4548"/>
                </a:solidFill>
                <a:latin typeface="Noto Sans"/>
                <a:cs typeface="Noto Sans"/>
              </a:rPr>
              <a:t>the </a:t>
            </a:r>
            <a:r>
              <a:rPr sz="1800" spc="-10" dirty="0">
                <a:solidFill>
                  <a:srgbClr val="3F4548"/>
                </a:solidFill>
                <a:latin typeface="Noto Sans"/>
                <a:cs typeface="Noto Sans"/>
              </a:rPr>
              <a:t>field of</a:t>
            </a:r>
            <a:r>
              <a:rPr sz="1800" dirty="0">
                <a:solidFill>
                  <a:srgbClr val="3F4548"/>
                </a:solidFill>
                <a:latin typeface="Noto Sans"/>
                <a:cs typeface="Noto Sans"/>
              </a:rPr>
              <a:t> </a:t>
            </a:r>
            <a:r>
              <a:rPr sz="1800" spc="-15" dirty="0">
                <a:solidFill>
                  <a:srgbClr val="3F4548"/>
                </a:solidFill>
                <a:latin typeface="Noto Sans"/>
                <a:cs typeface="Noto Sans"/>
              </a:rPr>
              <a:t>research?</a:t>
            </a:r>
            <a:endParaRPr sz="1800" dirty="0">
              <a:latin typeface="Noto Sans"/>
              <a:cs typeface="Noto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54282" y="6164806"/>
            <a:ext cx="4749800" cy="11233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30" dirty="0">
                <a:solidFill>
                  <a:srgbClr val="3F4548"/>
                </a:solidFill>
                <a:latin typeface="Noto Sans"/>
                <a:cs typeface="Noto Sans"/>
              </a:rPr>
              <a:t>DEBATES </a:t>
            </a:r>
            <a:r>
              <a:rPr sz="2350" b="1" spc="60" dirty="0">
                <a:solidFill>
                  <a:srgbClr val="3F4548"/>
                </a:solidFill>
                <a:latin typeface="Noto Sans"/>
                <a:cs typeface="Noto Sans"/>
              </a:rPr>
              <a:t>AND</a:t>
            </a:r>
            <a:r>
              <a:rPr sz="2350" b="1" spc="-55" dirty="0">
                <a:solidFill>
                  <a:srgbClr val="3F4548"/>
                </a:solidFill>
                <a:latin typeface="Noto Sans"/>
                <a:cs typeface="Noto Sans"/>
              </a:rPr>
              <a:t> </a:t>
            </a:r>
            <a:r>
              <a:rPr sz="2350" b="1" spc="35" dirty="0">
                <a:solidFill>
                  <a:srgbClr val="3F4548"/>
                </a:solidFill>
                <a:latin typeface="Noto Sans"/>
                <a:cs typeface="Noto Sans"/>
              </a:rPr>
              <a:t>DISAGREEMENTS</a:t>
            </a:r>
            <a:endParaRPr sz="2350" dirty="0">
              <a:latin typeface="Noto Sans"/>
              <a:cs typeface="Noto Sans"/>
            </a:endParaRPr>
          </a:p>
          <a:p>
            <a:pPr marL="864869" marR="988694" algn="ctr">
              <a:lnSpc>
                <a:spcPts val="1800"/>
              </a:lnSpc>
              <a:spcBef>
                <a:spcPts val="390"/>
              </a:spcBef>
            </a:pPr>
            <a:r>
              <a:rPr sz="1800" spc="-10" dirty="0">
                <a:latin typeface="Noto Sans"/>
                <a:cs typeface="Noto Sans"/>
              </a:rPr>
              <a:t>What are the main</a:t>
            </a:r>
            <a:r>
              <a:rPr sz="1800" spc="-30" dirty="0">
                <a:latin typeface="Noto Sans"/>
                <a:cs typeface="Noto Sans"/>
              </a:rPr>
              <a:t> </a:t>
            </a:r>
            <a:r>
              <a:rPr sz="1800" spc="-10" dirty="0">
                <a:latin typeface="Noto Sans"/>
                <a:cs typeface="Noto Sans"/>
              </a:rPr>
              <a:t>debates  and </a:t>
            </a:r>
            <a:r>
              <a:rPr sz="1800" spc="-20" dirty="0">
                <a:latin typeface="Noto Sans"/>
                <a:cs typeface="Noto Sans"/>
              </a:rPr>
              <a:t>disagreements </a:t>
            </a:r>
            <a:r>
              <a:rPr sz="1800" spc="-10" dirty="0">
                <a:latin typeface="Noto Sans"/>
                <a:cs typeface="Noto Sans"/>
              </a:rPr>
              <a:t>in this  field of</a:t>
            </a:r>
            <a:r>
              <a:rPr sz="1800" dirty="0">
                <a:latin typeface="Noto Sans"/>
                <a:cs typeface="Noto Sans"/>
              </a:rPr>
              <a:t> </a:t>
            </a:r>
            <a:r>
              <a:rPr sz="1800" spc="-10" dirty="0">
                <a:latin typeface="Noto Sans"/>
                <a:cs typeface="Noto Sans"/>
              </a:rPr>
              <a:t>research?</a:t>
            </a:r>
            <a:endParaRPr sz="1800" dirty="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04500" y="467574"/>
            <a:ext cx="3741420" cy="10788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946150">
              <a:lnSpc>
                <a:spcPts val="2660"/>
              </a:lnSpc>
              <a:spcBef>
                <a:spcPts val="130"/>
              </a:spcBef>
            </a:pPr>
            <a:r>
              <a:rPr sz="2350" b="1" spc="55" dirty="0">
                <a:solidFill>
                  <a:srgbClr val="3F4548"/>
                </a:solidFill>
                <a:latin typeface="Noto Sans"/>
                <a:cs typeface="Noto Sans"/>
              </a:rPr>
              <a:t>KEY</a:t>
            </a:r>
            <a:r>
              <a:rPr sz="2350" b="1" spc="-40" dirty="0">
                <a:solidFill>
                  <a:srgbClr val="3F4548"/>
                </a:solidFill>
                <a:latin typeface="Noto Sans"/>
                <a:cs typeface="Noto Sans"/>
              </a:rPr>
              <a:t> </a:t>
            </a:r>
            <a:r>
              <a:rPr sz="2350" b="1" spc="40" dirty="0">
                <a:solidFill>
                  <a:srgbClr val="3F4548"/>
                </a:solidFill>
                <a:latin typeface="Noto Sans"/>
                <a:cs typeface="Noto Sans"/>
              </a:rPr>
              <a:t>RESEARCHERS</a:t>
            </a:r>
            <a:endParaRPr sz="2350" dirty="0">
              <a:latin typeface="Noto Sans"/>
              <a:cs typeface="Noto Sans"/>
            </a:endParaRPr>
          </a:p>
          <a:p>
            <a:pPr marL="864235" marR="5080" indent="-852169" algn="r">
              <a:lnSpc>
                <a:spcPts val="1800"/>
              </a:lnSpc>
              <a:spcBef>
                <a:spcPts val="200"/>
              </a:spcBef>
            </a:pPr>
            <a:r>
              <a:rPr sz="1800" spc="-10" dirty="0">
                <a:latin typeface="Noto Sans"/>
                <a:cs typeface="Noto Sans"/>
              </a:rPr>
              <a:t>Who are the </a:t>
            </a:r>
            <a:r>
              <a:rPr sz="1800" spc="-15" dirty="0">
                <a:latin typeface="Noto Sans"/>
                <a:cs typeface="Noto Sans"/>
              </a:rPr>
              <a:t>key </a:t>
            </a:r>
            <a:r>
              <a:rPr sz="1800" spc="-10" dirty="0">
                <a:latin typeface="Noto Sans"/>
                <a:cs typeface="Noto Sans"/>
              </a:rPr>
              <a:t>researchers</a:t>
            </a:r>
            <a:r>
              <a:rPr sz="1800" spc="25" dirty="0">
                <a:latin typeface="Noto Sans"/>
                <a:cs typeface="Noto Sans"/>
              </a:rPr>
              <a:t> </a:t>
            </a:r>
            <a:r>
              <a:rPr sz="1800" spc="-10" dirty="0">
                <a:latin typeface="Noto Sans"/>
                <a:cs typeface="Noto Sans"/>
              </a:rPr>
              <a:t>in</a:t>
            </a:r>
            <a:r>
              <a:rPr sz="1800" spc="-5" dirty="0">
                <a:latin typeface="Noto Sans"/>
                <a:cs typeface="Noto Sans"/>
              </a:rPr>
              <a:t> </a:t>
            </a:r>
            <a:r>
              <a:rPr sz="1800" spc="-10" dirty="0">
                <a:latin typeface="Noto Sans"/>
                <a:cs typeface="Noto Sans"/>
              </a:rPr>
              <a:t>the </a:t>
            </a:r>
            <a:r>
              <a:rPr sz="1800" spc="-5" dirty="0">
                <a:latin typeface="Noto Sans"/>
                <a:cs typeface="Noto Sans"/>
              </a:rPr>
              <a:t> </a:t>
            </a:r>
            <a:r>
              <a:rPr sz="1800" spc="-10" dirty="0">
                <a:latin typeface="Noto Sans"/>
                <a:cs typeface="Noto Sans"/>
              </a:rPr>
              <a:t>field. What was their</a:t>
            </a:r>
            <a:r>
              <a:rPr sz="1800" spc="-30" dirty="0">
                <a:latin typeface="Noto Sans"/>
                <a:cs typeface="Noto Sans"/>
              </a:rPr>
              <a:t> </a:t>
            </a:r>
            <a:r>
              <a:rPr sz="1800" spc="-10" dirty="0">
                <a:latin typeface="Noto Sans"/>
                <a:cs typeface="Noto Sans"/>
              </a:rPr>
              <a:t>major</a:t>
            </a:r>
            <a:endParaRPr sz="1800" dirty="0">
              <a:latin typeface="Noto Sans"/>
              <a:cs typeface="Noto Sans"/>
            </a:endParaRPr>
          </a:p>
          <a:p>
            <a:pPr marR="64135" algn="r">
              <a:lnSpc>
                <a:spcPts val="1800"/>
              </a:lnSpc>
            </a:pPr>
            <a:r>
              <a:rPr sz="1800" spc="-10" dirty="0">
                <a:latin typeface="Noto Sans"/>
                <a:cs typeface="Noto Sans"/>
              </a:rPr>
              <a:t>contribution?</a:t>
            </a:r>
            <a:endParaRPr sz="1800" dirty="0">
              <a:latin typeface="Noto Sans"/>
              <a:cs typeface="Noto San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388880" y="6553746"/>
            <a:ext cx="5871210" cy="3905885"/>
            <a:chOff x="2564855" y="6628820"/>
            <a:chExt cx="5871210" cy="3905885"/>
          </a:xfrm>
        </p:grpSpPr>
        <p:sp>
          <p:nvSpPr>
            <p:cNvPr id="4" name="object 4"/>
            <p:cNvSpPr/>
            <p:nvPr/>
          </p:nvSpPr>
          <p:spPr>
            <a:xfrm>
              <a:off x="2583213" y="6647179"/>
              <a:ext cx="5833745" cy="3869054"/>
            </a:xfrm>
            <a:custGeom>
              <a:avLst/>
              <a:gdLst/>
              <a:ahLst/>
              <a:cxnLst/>
              <a:rect l="l" t="t" r="r" b="b"/>
              <a:pathLst>
                <a:path w="5833745" h="3869054">
                  <a:moveTo>
                    <a:pt x="5780380" y="3868559"/>
                  </a:moveTo>
                  <a:lnTo>
                    <a:pt x="53604" y="3868559"/>
                  </a:lnTo>
                  <a:lnTo>
                    <a:pt x="32837" y="3864313"/>
                  </a:lnTo>
                  <a:lnTo>
                    <a:pt x="15787" y="3852770"/>
                  </a:lnTo>
                  <a:lnTo>
                    <a:pt x="4245" y="3835719"/>
                  </a:lnTo>
                  <a:lnTo>
                    <a:pt x="0" y="3814951"/>
                  </a:lnTo>
                  <a:lnTo>
                    <a:pt x="0" y="53608"/>
                  </a:lnTo>
                  <a:lnTo>
                    <a:pt x="4245" y="32839"/>
                  </a:lnTo>
                  <a:lnTo>
                    <a:pt x="15787" y="15788"/>
                  </a:lnTo>
                  <a:lnTo>
                    <a:pt x="32837" y="4245"/>
                  </a:lnTo>
                  <a:lnTo>
                    <a:pt x="53604" y="0"/>
                  </a:lnTo>
                  <a:lnTo>
                    <a:pt x="5779646" y="0"/>
                  </a:lnTo>
                  <a:lnTo>
                    <a:pt x="5800413" y="4245"/>
                  </a:lnTo>
                  <a:lnTo>
                    <a:pt x="5817462" y="15788"/>
                  </a:lnTo>
                  <a:lnTo>
                    <a:pt x="5829005" y="32839"/>
                  </a:lnTo>
                  <a:lnTo>
                    <a:pt x="5833250" y="53608"/>
                  </a:lnTo>
                  <a:lnTo>
                    <a:pt x="5833250" y="3814216"/>
                  </a:lnTo>
                  <a:lnTo>
                    <a:pt x="5829429" y="3835410"/>
                  </a:lnTo>
                  <a:lnTo>
                    <a:pt x="5818105" y="3852678"/>
                  </a:lnTo>
                  <a:lnTo>
                    <a:pt x="5801136" y="3864302"/>
                  </a:lnTo>
                  <a:lnTo>
                    <a:pt x="5780380" y="3868559"/>
                  </a:lnTo>
                  <a:close/>
                </a:path>
              </a:pathLst>
            </a:custGeom>
            <a:solidFill>
              <a:srgbClr val="FDEDB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2564855" y="6628820"/>
              <a:ext cx="5871210" cy="3905885"/>
            </a:xfrm>
            <a:custGeom>
              <a:avLst/>
              <a:gdLst/>
              <a:ahLst/>
              <a:cxnLst/>
              <a:rect l="l" t="t" r="r" b="b"/>
              <a:pathLst>
                <a:path w="5871209" h="3905884">
                  <a:moveTo>
                    <a:pt x="5798738" y="3905277"/>
                  </a:moveTo>
                  <a:lnTo>
                    <a:pt x="71961" y="3905277"/>
                  </a:lnTo>
                  <a:lnTo>
                    <a:pt x="43989" y="3899608"/>
                  </a:lnTo>
                  <a:lnTo>
                    <a:pt x="21111" y="3884164"/>
                  </a:lnTo>
                  <a:lnTo>
                    <a:pt x="5667" y="3861284"/>
                  </a:lnTo>
                  <a:lnTo>
                    <a:pt x="0" y="3833310"/>
                  </a:lnTo>
                  <a:lnTo>
                    <a:pt x="0" y="71967"/>
                  </a:lnTo>
                  <a:lnTo>
                    <a:pt x="5667" y="43992"/>
                  </a:lnTo>
                  <a:lnTo>
                    <a:pt x="21111" y="21112"/>
                  </a:lnTo>
                  <a:lnTo>
                    <a:pt x="43989" y="5668"/>
                  </a:lnTo>
                  <a:lnTo>
                    <a:pt x="71961" y="0"/>
                  </a:lnTo>
                  <a:lnTo>
                    <a:pt x="5798738" y="0"/>
                  </a:lnTo>
                  <a:lnTo>
                    <a:pt x="5826710" y="5668"/>
                  </a:lnTo>
                  <a:lnTo>
                    <a:pt x="5849588" y="21112"/>
                  </a:lnTo>
                  <a:lnTo>
                    <a:pt x="5858634" y="34514"/>
                  </a:lnTo>
                  <a:lnTo>
                    <a:pt x="71961" y="34514"/>
                  </a:lnTo>
                  <a:lnTo>
                    <a:pt x="57436" y="37475"/>
                  </a:lnTo>
                  <a:lnTo>
                    <a:pt x="45526" y="45530"/>
                  </a:lnTo>
                  <a:lnTo>
                    <a:pt x="37472" y="57440"/>
                  </a:lnTo>
                  <a:lnTo>
                    <a:pt x="34512" y="71967"/>
                  </a:lnTo>
                  <a:lnTo>
                    <a:pt x="34512" y="3833310"/>
                  </a:lnTo>
                  <a:lnTo>
                    <a:pt x="37472" y="3847836"/>
                  </a:lnTo>
                  <a:lnTo>
                    <a:pt x="45526" y="3859747"/>
                  </a:lnTo>
                  <a:lnTo>
                    <a:pt x="57436" y="3867802"/>
                  </a:lnTo>
                  <a:lnTo>
                    <a:pt x="71961" y="3870762"/>
                  </a:lnTo>
                  <a:lnTo>
                    <a:pt x="5858634" y="3870762"/>
                  </a:lnTo>
                  <a:lnTo>
                    <a:pt x="5849588" y="3884164"/>
                  </a:lnTo>
                  <a:lnTo>
                    <a:pt x="5826710" y="3899608"/>
                  </a:lnTo>
                  <a:lnTo>
                    <a:pt x="5798738" y="3905277"/>
                  </a:lnTo>
                  <a:close/>
                </a:path>
                <a:path w="5871209" h="3905884">
                  <a:moveTo>
                    <a:pt x="5858634" y="3870762"/>
                  </a:moveTo>
                  <a:lnTo>
                    <a:pt x="5798738" y="3870762"/>
                  </a:lnTo>
                  <a:lnTo>
                    <a:pt x="5813263" y="3867802"/>
                  </a:lnTo>
                  <a:lnTo>
                    <a:pt x="5825173" y="3859747"/>
                  </a:lnTo>
                  <a:lnTo>
                    <a:pt x="5833227" y="3847836"/>
                  </a:lnTo>
                  <a:lnTo>
                    <a:pt x="5836187" y="3833310"/>
                  </a:lnTo>
                  <a:lnTo>
                    <a:pt x="5836187" y="71967"/>
                  </a:lnTo>
                  <a:lnTo>
                    <a:pt x="5833227" y="57440"/>
                  </a:lnTo>
                  <a:lnTo>
                    <a:pt x="5825173" y="45530"/>
                  </a:lnTo>
                  <a:lnTo>
                    <a:pt x="5813263" y="37475"/>
                  </a:lnTo>
                  <a:lnTo>
                    <a:pt x="5798738" y="34514"/>
                  </a:lnTo>
                  <a:lnTo>
                    <a:pt x="5858634" y="34514"/>
                  </a:lnTo>
                  <a:lnTo>
                    <a:pt x="5865032" y="43992"/>
                  </a:lnTo>
                  <a:lnTo>
                    <a:pt x="5870699" y="71967"/>
                  </a:lnTo>
                  <a:lnTo>
                    <a:pt x="5870699" y="3833310"/>
                  </a:lnTo>
                  <a:lnTo>
                    <a:pt x="5865032" y="3861284"/>
                  </a:lnTo>
                  <a:lnTo>
                    <a:pt x="5858634" y="387076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3745108" y="2647435"/>
            <a:ext cx="1873885" cy="1315085"/>
          </a:xfrm>
          <a:custGeom>
            <a:avLst/>
            <a:gdLst/>
            <a:ahLst/>
            <a:cxnLst/>
            <a:rect l="l" t="t" r="r" b="b"/>
            <a:pathLst>
              <a:path w="1873885" h="1315085">
                <a:moveTo>
                  <a:pt x="936650" y="0"/>
                </a:moveTo>
                <a:lnTo>
                  <a:pt x="982609" y="790"/>
                </a:lnTo>
                <a:lnTo>
                  <a:pt x="1028457" y="3164"/>
                </a:lnTo>
                <a:lnTo>
                  <a:pt x="1074087" y="7116"/>
                </a:lnTo>
                <a:lnTo>
                  <a:pt x="1119383" y="12629"/>
                </a:lnTo>
                <a:lnTo>
                  <a:pt x="1164237" y="19700"/>
                </a:lnTo>
                <a:lnTo>
                  <a:pt x="1208545" y="28303"/>
                </a:lnTo>
                <a:lnTo>
                  <a:pt x="1252196" y="38423"/>
                </a:lnTo>
                <a:lnTo>
                  <a:pt x="1295091" y="50034"/>
                </a:lnTo>
                <a:lnTo>
                  <a:pt x="1337120" y="63109"/>
                </a:lnTo>
                <a:lnTo>
                  <a:pt x="1378183" y="77615"/>
                </a:lnTo>
                <a:lnTo>
                  <a:pt x="1418186" y="93518"/>
                </a:lnTo>
                <a:lnTo>
                  <a:pt x="1457027" y="110777"/>
                </a:lnTo>
                <a:lnTo>
                  <a:pt x="1494613" y="129354"/>
                </a:lnTo>
                <a:lnTo>
                  <a:pt x="1530855" y="149204"/>
                </a:lnTo>
                <a:lnTo>
                  <a:pt x="1565666" y="170276"/>
                </a:lnTo>
                <a:lnTo>
                  <a:pt x="1598962" y="192523"/>
                </a:lnTo>
                <a:lnTo>
                  <a:pt x="1630662" y="215887"/>
                </a:lnTo>
                <a:lnTo>
                  <a:pt x="1660690" y="240318"/>
                </a:lnTo>
                <a:lnTo>
                  <a:pt x="1695766" y="272262"/>
                </a:lnTo>
                <a:lnTo>
                  <a:pt x="1727982" y="305652"/>
                </a:lnTo>
                <a:lnTo>
                  <a:pt x="1757221" y="340368"/>
                </a:lnTo>
                <a:lnTo>
                  <a:pt x="1783372" y="376276"/>
                </a:lnTo>
                <a:lnTo>
                  <a:pt x="1806336" y="413243"/>
                </a:lnTo>
                <a:lnTo>
                  <a:pt x="1826026" y="451127"/>
                </a:lnTo>
                <a:lnTo>
                  <a:pt x="1842369" y="489787"/>
                </a:lnTo>
                <a:lnTo>
                  <a:pt x="1855303" y="529080"/>
                </a:lnTo>
                <a:lnTo>
                  <a:pt x="1864779" y="568854"/>
                </a:lnTo>
                <a:lnTo>
                  <a:pt x="1870762" y="608959"/>
                </a:lnTo>
                <a:lnTo>
                  <a:pt x="1873230" y="649247"/>
                </a:lnTo>
                <a:lnTo>
                  <a:pt x="1873300" y="657314"/>
                </a:lnTo>
                <a:lnTo>
                  <a:pt x="1873230" y="665381"/>
                </a:lnTo>
                <a:lnTo>
                  <a:pt x="1870762" y="705669"/>
                </a:lnTo>
                <a:lnTo>
                  <a:pt x="1864779" y="745775"/>
                </a:lnTo>
                <a:lnTo>
                  <a:pt x="1855303" y="785549"/>
                </a:lnTo>
                <a:lnTo>
                  <a:pt x="1842369" y="824841"/>
                </a:lnTo>
                <a:lnTo>
                  <a:pt x="1826026" y="863501"/>
                </a:lnTo>
                <a:lnTo>
                  <a:pt x="1806336" y="901385"/>
                </a:lnTo>
                <a:lnTo>
                  <a:pt x="1783372" y="938353"/>
                </a:lnTo>
                <a:lnTo>
                  <a:pt x="1757221" y="974261"/>
                </a:lnTo>
                <a:lnTo>
                  <a:pt x="1727982" y="1008976"/>
                </a:lnTo>
                <a:lnTo>
                  <a:pt x="1695766" y="1042367"/>
                </a:lnTo>
                <a:lnTo>
                  <a:pt x="1660690" y="1074310"/>
                </a:lnTo>
                <a:lnTo>
                  <a:pt x="1630662" y="1098740"/>
                </a:lnTo>
                <a:lnTo>
                  <a:pt x="1598962" y="1122106"/>
                </a:lnTo>
                <a:lnTo>
                  <a:pt x="1565666" y="1144352"/>
                </a:lnTo>
                <a:lnTo>
                  <a:pt x="1530855" y="1165425"/>
                </a:lnTo>
                <a:lnTo>
                  <a:pt x="1494613" y="1185274"/>
                </a:lnTo>
                <a:lnTo>
                  <a:pt x="1457027" y="1203851"/>
                </a:lnTo>
                <a:lnTo>
                  <a:pt x="1418186" y="1221112"/>
                </a:lnTo>
                <a:lnTo>
                  <a:pt x="1378183" y="1237014"/>
                </a:lnTo>
                <a:lnTo>
                  <a:pt x="1337120" y="1251519"/>
                </a:lnTo>
                <a:lnTo>
                  <a:pt x="1295091" y="1264594"/>
                </a:lnTo>
                <a:lnTo>
                  <a:pt x="1252196" y="1276205"/>
                </a:lnTo>
                <a:lnTo>
                  <a:pt x="1208545" y="1286325"/>
                </a:lnTo>
                <a:lnTo>
                  <a:pt x="1164237" y="1294930"/>
                </a:lnTo>
                <a:lnTo>
                  <a:pt x="1119383" y="1301999"/>
                </a:lnTo>
                <a:lnTo>
                  <a:pt x="1074087" y="1307514"/>
                </a:lnTo>
                <a:lnTo>
                  <a:pt x="1028457" y="1311464"/>
                </a:lnTo>
                <a:lnTo>
                  <a:pt x="982609" y="1313837"/>
                </a:lnTo>
                <a:lnTo>
                  <a:pt x="936650" y="1314629"/>
                </a:lnTo>
                <a:lnTo>
                  <a:pt x="925156" y="1314579"/>
                </a:lnTo>
                <a:lnTo>
                  <a:pt x="879213" y="1313392"/>
                </a:lnTo>
                <a:lnTo>
                  <a:pt x="833410" y="1310624"/>
                </a:lnTo>
                <a:lnTo>
                  <a:pt x="787853" y="1306282"/>
                </a:lnTo>
                <a:lnTo>
                  <a:pt x="742658" y="1300376"/>
                </a:lnTo>
                <a:lnTo>
                  <a:pt x="697929" y="1292922"/>
                </a:lnTo>
                <a:lnTo>
                  <a:pt x="653776" y="1283936"/>
                </a:lnTo>
                <a:lnTo>
                  <a:pt x="610303" y="1273441"/>
                </a:lnTo>
                <a:lnTo>
                  <a:pt x="567616" y="1261461"/>
                </a:lnTo>
                <a:lnTo>
                  <a:pt x="525819" y="1248026"/>
                </a:lnTo>
                <a:lnTo>
                  <a:pt x="485013" y="1233168"/>
                </a:lnTo>
                <a:lnTo>
                  <a:pt x="445291" y="1216922"/>
                </a:lnTo>
                <a:lnTo>
                  <a:pt x="406756" y="1199328"/>
                </a:lnTo>
                <a:lnTo>
                  <a:pt x="369497" y="1180429"/>
                </a:lnTo>
                <a:lnTo>
                  <a:pt x="333605" y="1160269"/>
                </a:lnTo>
                <a:lnTo>
                  <a:pt x="299164" y="1138898"/>
                </a:lnTo>
                <a:lnTo>
                  <a:pt x="266259" y="1116367"/>
                </a:lnTo>
                <a:lnTo>
                  <a:pt x="234971" y="1092729"/>
                </a:lnTo>
                <a:lnTo>
                  <a:pt x="205371" y="1068043"/>
                </a:lnTo>
                <a:lnTo>
                  <a:pt x="170860" y="1035801"/>
                </a:lnTo>
                <a:lnTo>
                  <a:pt x="139228" y="1002135"/>
                </a:lnTo>
                <a:lnTo>
                  <a:pt x="110599" y="967170"/>
                </a:lnTo>
                <a:lnTo>
                  <a:pt x="85077" y="931040"/>
                </a:lnTo>
                <a:lnTo>
                  <a:pt x="62761" y="893877"/>
                </a:lnTo>
                <a:lnTo>
                  <a:pt x="43737" y="855827"/>
                </a:lnTo>
                <a:lnTo>
                  <a:pt x="28069" y="817028"/>
                </a:lnTo>
                <a:lnTo>
                  <a:pt x="15825" y="777627"/>
                </a:lnTo>
                <a:lnTo>
                  <a:pt x="7045" y="737776"/>
                </a:lnTo>
                <a:lnTo>
                  <a:pt x="1762" y="697621"/>
                </a:lnTo>
                <a:lnTo>
                  <a:pt x="0" y="657314"/>
                </a:lnTo>
                <a:lnTo>
                  <a:pt x="70" y="649247"/>
                </a:lnTo>
                <a:lnTo>
                  <a:pt x="2538" y="608959"/>
                </a:lnTo>
                <a:lnTo>
                  <a:pt x="8521" y="568854"/>
                </a:lnTo>
                <a:lnTo>
                  <a:pt x="17998" y="529080"/>
                </a:lnTo>
                <a:lnTo>
                  <a:pt x="30930" y="489787"/>
                </a:lnTo>
                <a:lnTo>
                  <a:pt x="47275" y="451127"/>
                </a:lnTo>
                <a:lnTo>
                  <a:pt x="66965" y="413243"/>
                </a:lnTo>
                <a:lnTo>
                  <a:pt x="89929" y="376276"/>
                </a:lnTo>
                <a:lnTo>
                  <a:pt x="116079" y="340368"/>
                </a:lnTo>
                <a:lnTo>
                  <a:pt x="145318" y="305652"/>
                </a:lnTo>
                <a:lnTo>
                  <a:pt x="177535" y="272262"/>
                </a:lnTo>
                <a:lnTo>
                  <a:pt x="212608" y="240318"/>
                </a:lnTo>
                <a:lnTo>
                  <a:pt x="242637" y="215887"/>
                </a:lnTo>
                <a:lnTo>
                  <a:pt x="274337" y="192523"/>
                </a:lnTo>
                <a:lnTo>
                  <a:pt x="307633" y="170276"/>
                </a:lnTo>
                <a:lnTo>
                  <a:pt x="342446" y="149204"/>
                </a:lnTo>
                <a:lnTo>
                  <a:pt x="378687" y="129354"/>
                </a:lnTo>
                <a:lnTo>
                  <a:pt x="416273" y="110777"/>
                </a:lnTo>
                <a:lnTo>
                  <a:pt x="455114" y="93518"/>
                </a:lnTo>
                <a:lnTo>
                  <a:pt x="495117" y="77615"/>
                </a:lnTo>
                <a:lnTo>
                  <a:pt x="536179" y="63109"/>
                </a:lnTo>
                <a:lnTo>
                  <a:pt x="578209" y="50034"/>
                </a:lnTo>
                <a:lnTo>
                  <a:pt x="621104" y="38423"/>
                </a:lnTo>
                <a:lnTo>
                  <a:pt x="664755" y="28303"/>
                </a:lnTo>
                <a:lnTo>
                  <a:pt x="709063" y="19700"/>
                </a:lnTo>
                <a:lnTo>
                  <a:pt x="753917" y="12629"/>
                </a:lnTo>
                <a:lnTo>
                  <a:pt x="799213" y="7116"/>
                </a:lnTo>
                <a:lnTo>
                  <a:pt x="844843" y="3164"/>
                </a:lnTo>
                <a:lnTo>
                  <a:pt x="890690" y="790"/>
                </a:lnTo>
                <a:lnTo>
                  <a:pt x="936650" y="0"/>
                </a:lnTo>
                <a:close/>
              </a:path>
            </a:pathLst>
          </a:custGeom>
          <a:solidFill>
            <a:srgbClr val="CC9D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391285" y="2972982"/>
            <a:ext cx="582295" cy="37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b="1" spc="20" dirty="0">
                <a:solidFill>
                  <a:srgbClr val="3F4548"/>
                </a:solidFill>
                <a:latin typeface="Noto Sans"/>
                <a:cs typeface="Noto Sans"/>
              </a:rPr>
              <a:t>T</a:t>
            </a:r>
            <a:r>
              <a:rPr sz="2300" b="1" spc="-5" dirty="0">
                <a:solidFill>
                  <a:srgbClr val="3F4548"/>
                </a:solidFill>
                <a:latin typeface="Noto Sans"/>
                <a:cs typeface="Noto Sans"/>
              </a:rPr>
              <a:t>H</a:t>
            </a:r>
            <a:r>
              <a:rPr sz="2300" b="1" spc="-30" dirty="0">
                <a:solidFill>
                  <a:srgbClr val="3F4548"/>
                </a:solidFill>
                <a:latin typeface="Noto Sans"/>
                <a:cs typeface="Noto Sans"/>
              </a:rPr>
              <a:t>E</a:t>
            </a:r>
            <a:endParaRPr sz="2300">
              <a:latin typeface="Noto Sans"/>
              <a:cs typeface="Noto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57392" y="3212262"/>
            <a:ext cx="1449705" cy="37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b="1" spc="10" dirty="0">
                <a:solidFill>
                  <a:srgbClr val="3F4548"/>
                </a:solidFill>
                <a:latin typeface="Noto Sans"/>
                <a:cs typeface="Noto Sans"/>
              </a:rPr>
              <a:t>PROBLEM</a:t>
            </a:r>
            <a:endParaRPr sz="2300">
              <a:latin typeface="Noto Sans"/>
              <a:cs typeface="Noto Sans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676988" y="126109"/>
            <a:ext cx="1811020" cy="2386330"/>
            <a:chOff x="3809274" y="191063"/>
            <a:chExt cx="1811020" cy="2386330"/>
          </a:xfrm>
        </p:grpSpPr>
        <p:sp>
          <p:nvSpPr>
            <p:cNvPr id="10" name="object 10"/>
            <p:cNvSpPr/>
            <p:nvPr/>
          </p:nvSpPr>
          <p:spPr>
            <a:xfrm>
              <a:off x="3809274" y="191063"/>
              <a:ext cx="1811020" cy="1943100"/>
            </a:xfrm>
            <a:custGeom>
              <a:avLst/>
              <a:gdLst/>
              <a:ahLst/>
              <a:cxnLst/>
              <a:rect l="l" t="t" r="r" b="b"/>
              <a:pathLst>
                <a:path w="1811020" h="1943100">
                  <a:moveTo>
                    <a:pt x="0" y="0"/>
                  </a:moveTo>
                  <a:lnTo>
                    <a:pt x="1811024" y="0"/>
                  </a:lnTo>
                  <a:lnTo>
                    <a:pt x="1811024" y="1420329"/>
                  </a:lnTo>
                  <a:lnTo>
                    <a:pt x="905512" y="1942998"/>
                  </a:lnTo>
                  <a:lnTo>
                    <a:pt x="0" y="14203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D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09274" y="1611393"/>
              <a:ext cx="1811020" cy="965835"/>
            </a:xfrm>
            <a:custGeom>
              <a:avLst/>
              <a:gdLst/>
              <a:ahLst/>
              <a:cxnLst/>
              <a:rect l="l" t="t" r="r" b="b"/>
              <a:pathLst>
                <a:path w="1811020" h="965835">
                  <a:moveTo>
                    <a:pt x="0" y="0"/>
                  </a:moveTo>
                  <a:lnTo>
                    <a:pt x="905512" y="522669"/>
                  </a:lnTo>
                  <a:lnTo>
                    <a:pt x="1811024" y="0"/>
                  </a:lnTo>
                  <a:lnTo>
                    <a:pt x="1811024" y="443024"/>
                  </a:lnTo>
                  <a:lnTo>
                    <a:pt x="905512" y="965693"/>
                  </a:lnTo>
                  <a:lnTo>
                    <a:pt x="0" y="4430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DE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3796649" y="4057314"/>
            <a:ext cx="1811020" cy="2096770"/>
            <a:chOff x="3796649" y="4057314"/>
            <a:chExt cx="1811020" cy="2096770"/>
          </a:xfrm>
        </p:grpSpPr>
        <p:sp>
          <p:nvSpPr>
            <p:cNvPr id="13" name="object 13"/>
            <p:cNvSpPr/>
            <p:nvPr/>
          </p:nvSpPr>
          <p:spPr>
            <a:xfrm>
              <a:off x="3796649" y="4500828"/>
              <a:ext cx="1811020" cy="1652905"/>
            </a:xfrm>
            <a:custGeom>
              <a:avLst/>
              <a:gdLst/>
              <a:ahLst/>
              <a:cxnLst/>
              <a:rect l="l" t="t" r="r" b="b"/>
              <a:pathLst>
                <a:path w="1811020" h="1652904">
                  <a:moveTo>
                    <a:pt x="1811011" y="1652747"/>
                  </a:moveTo>
                  <a:lnTo>
                    <a:pt x="0" y="1652747"/>
                  </a:lnTo>
                  <a:lnTo>
                    <a:pt x="0" y="523246"/>
                  </a:lnTo>
                  <a:lnTo>
                    <a:pt x="905505" y="0"/>
                  </a:lnTo>
                  <a:lnTo>
                    <a:pt x="1811011" y="523246"/>
                  </a:lnTo>
                  <a:lnTo>
                    <a:pt x="1811011" y="1652747"/>
                  </a:lnTo>
                  <a:close/>
                </a:path>
              </a:pathLst>
            </a:custGeom>
            <a:solidFill>
              <a:srgbClr val="FDED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796649" y="4057314"/>
              <a:ext cx="1811020" cy="967105"/>
            </a:xfrm>
            <a:custGeom>
              <a:avLst/>
              <a:gdLst/>
              <a:ahLst/>
              <a:cxnLst/>
              <a:rect l="l" t="t" r="r" b="b"/>
              <a:pathLst>
                <a:path w="1811020" h="967104">
                  <a:moveTo>
                    <a:pt x="1811011" y="966760"/>
                  </a:moveTo>
                  <a:lnTo>
                    <a:pt x="905505" y="443513"/>
                  </a:lnTo>
                  <a:lnTo>
                    <a:pt x="0" y="966760"/>
                  </a:lnTo>
                  <a:lnTo>
                    <a:pt x="0" y="523246"/>
                  </a:lnTo>
                  <a:lnTo>
                    <a:pt x="905505" y="0"/>
                  </a:lnTo>
                  <a:lnTo>
                    <a:pt x="1811011" y="523246"/>
                  </a:lnTo>
                  <a:lnTo>
                    <a:pt x="1811011" y="966760"/>
                  </a:lnTo>
                  <a:close/>
                </a:path>
              </a:pathLst>
            </a:custGeom>
            <a:solidFill>
              <a:srgbClr val="F7DE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227130" y="2353643"/>
            <a:ext cx="3455035" cy="1811020"/>
            <a:chOff x="227130" y="2353643"/>
            <a:chExt cx="3455035" cy="1811020"/>
          </a:xfrm>
        </p:grpSpPr>
        <p:sp>
          <p:nvSpPr>
            <p:cNvPr id="16" name="object 16"/>
            <p:cNvSpPr/>
            <p:nvPr/>
          </p:nvSpPr>
          <p:spPr>
            <a:xfrm>
              <a:off x="227130" y="2353643"/>
              <a:ext cx="3011805" cy="1811020"/>
            </a:xfrm>
            <a:custGeom>
              <a:avLst/>
              <a:gdLst/>
              <a:ahLst/>
              <a:cxnLst/>
              <a:rect l="l" t="t" r="r" b="b"/>
              <a:pathLst>
                <a:path w="3011805" h="1811020">
                  <a:moveTo>
                    <a:pt x="0" y="1811024"/>
                  </a:moveTo>
                  <a:lnTo>
                    <a:pt x="0" y="0"/>
                  </a:lnTo>
                  <a:lnTo>
                    <a:pt x="2488347" y="0"/>
                  </a:lnTo>
                  <a:lnTo>
                    <a:pt x="3011291" y="905512"/>
                  </a:lnTo>
                  <a:lnTo>
                    <a:pt x="2488347" y="1811024"/>
                  </a:lnTo>
                  <a:lnTo>
                    <a:pt x="0" y="1811024"/>
                  </a:lnTo>
                  <a:close/>
                </a:path>
              </a:pathLst>
            </a:custGeom>
            <a:solidFill>
              <a:srgbClr val="FDEDB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2715478" y="2353643"/>
              <a:ext cx="966469" cy="1811020"/>
            </a:xfrm>
            <a:custGeom>
              <a:avLst/>
              <a:gdLst/>
              <a:ahLst/>
              <a:cxnLst/>
              <a:rect l="l" t="t" r="r" b="b"/>
              <a:pathLst>
                <a:path w="966470" h="1811020">
                  <a:moveTo>
                    <a:pt x="0" y="1811024"/>
                  </a:moveTo>
                  <a:lnTo>
                    <a:pt x="522943" y="905512"/>
                  </a:lnTo>
                  <a:lnTo>
                    <a:pt x="0" y="0"/>
                  </a:lnTo>
                  <a:lnTo>
                    <a:pt x="443257" y="0"/>
                  </a:lnTo>
                  <a:lnTo>
                    <a:pt x="966200" y="905512"/>
                  </a:lnTo>
                  <a:lnTo>
                    <a:pt x="443257" y="1811024"/>
                  </a:lnTo>
                  <a:lnTo>
                    <a:pt x="0" y="1811024"/>
                  </a:lnTo>
                  <a:close/>
                </a:path>
              </a:pathLst>
            </a:custGeom>
            <a:solidFill>
              <a:srgbClr val="F7DE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 rot="10800000">
            <a:off x="3811512" y="5910867"/>
            <a:ext cx="1778655" cy="241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sz="1900" b="1" spc="-85" dirty="0">
                <a:solidFill>
                  <a:srgbClr val="3F4548"/>
                </a:solidFill>
                <a:latin typeface="Noto Sans"/>
                <a:cs typeface="Noto Sans"/>
              </a:rPr>
              <a:t>M</a:t>
            </a:r>
            <a:r>
              <a:rPr sz="1900" b="1" spc="-155" dirty="0">
                <a:solidFill>
                  <a:srgbClr val="3F4548"/>
                </a:solidFill>
                <a:latin typeface="Noto Sans"/>
                <a:cs typeface="Noto Sans"/>
              </a:rPr>
              <a:t>E</a:t>
            </a:r>
            <a:r>
              <a:rPr sz="1900" b="1" spc="-110" dirty="0">
                <a:solidFill>
                  <a:srgbClr val="3F4548"/>
                </a:solidFill>
                <a:latin typeface="Noto Sans"/>
                <a:cs typeface="Noto Sans"/>
              </a:rPr>
              <a:t>T</a:t>
            </a:r>
            <a:r>
              <a:rPr sz="1900" b="1" spc="-130" dirty="0">
                <a:solidFill>
                  <a:srgbClr val="3F4548"/>
                </a:solidFill>
                <a:latin typeface="Noto Sans"/>
                <a:cs typeface="Noto Sans"/>
              </a:rPr>
              <a:t>HO</a:t>
            </a:r>
            <a:r>
              <a:rPr sz="1900" b="1" spc="-145" dirty="0">
                <a:solidFill>
                  <a:srgbClr val="3F4548"/>
                </a:solidFill>
                <a:latin typeface="Noto Sans"/>
                <a:cs typeface="Noto Sans"/>
              </a:rPr>
              <a:t>D</a:t>
            </a:r>
            <a:r>
              <a:rPr sz="1900" b="1" spc="-130" dirty="0">
                <a:solidFill>
                  <a:srgbClr val="3F4548"/>
                </a:solidFill>
                <a:latin typeface="Noto Sans"/>
                <a:cs typeface="Noto Sans"/>
              </a:rPr>
              <a:t>O</a:t>
            </a:r>
            <a:r>
              <a:rPr sz="1900" b="1" spc="-100" dirty="0">
                <a:solidFill>
                  <a:srgbClr val="3F4548"/>
                </a:solidFill>
                <a:latin typeface="Noto Sans"/>
                <a:cs typeface="Noto Sans"/>
              </a:rPr>
              <a:t>L</a:t>
            </a:r>
            <a:r>
              <a:rPr sz="1900" b="1" spc="-130" dirty="0">
                <a:solidFill>
                  <a:srgbClr val="3F4548"/>
                </a:solidFill>
                <a:latin typeface="Noto Sans"/>
                <a:cs typeface="Noto Sans"/>
              </a:rPr>
              <a:t>O</a:t>
            </a:r>
            <a:r>
              <a:rPr sz="1900" b="1" spc="-100" dirty="0">
                <a:solidFill>
                  <a:srgbClr val="3F4548"/>
                </a:solidFill>
                <a:latin typeface="Noto Sans"/>
                <a:cs typeface="Noto Sans"/>
              </a:rPr>
              <a:t>G</a:t>
            </a:r>
            <a:r>
              <a:rPr sz="1900" b="1" spc="75" dirty="0">
                <a:solidFill>
                  <a:srgbClr val="3F4548"/>
                </a:solidFill>
                <a:latin typeface="Noto Sans"/>
                <a:cs typeface="Noto Sans"/>
              </a:rPr>
              <a:t>Y</a:t>
            </a:r>
            <a:endParaRPr sz="1900">
              <a:latin typeface="Noto Sans"/>
              <a:cs typeface="Noto San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22080" y="157696"/>
            <a:ext cx="1787525" cy="31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spc="-105" dirty="0">
                <a:solidFill>
                  <a:srgbClr val="3F4548"/>
                </a:solidFill>
                <a:latin typeface="Noto Sans"/>
                <a:cs typeface="Noto Sans"/>
              </a:rPr>
              <a:t>METHODOLOGY</a:t>
            </a:r>
            <a:endParaRPr sz="1900">
              <a:latin typeface="Noto Sans"/>
              <a:cs typeface="Noto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4011" y="2361442"/>
            <a:ext cx="354330" cy="1787525"/>
          </a:xfrm>
          <a:prstGeom prst="rect">
            <a:avLst/>
          </a:prstGeom>
        </p:spPr>
        <p:txBody>
          <a:bodyPr vert="vert270" wrap="square" lIns="0" tIns="292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1900" b="1" spc="-105" dirty="0">
                <a:solidFill>
                  <a:srgbClr val="3F4548"/>
                </a:solidFill>
                <a:latin typeface="Noto Sans"/>
                <a:cs typeface="Noto Sans"/>
              </a:rPr>
              <a:t>METHODOLOGY</a:t>
            </a:r>
            <a:endParaRPr sz="1900">
              <a:latin typeface="Noto Sans"/>
              <a:cs typeface="Noto San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827089" y="2366367"/>
            <a:ext cx="354330" cy="1787525"/>
          </a:xfrm>
          <a:prstGeom prst="rect">
            <a:avLst/>
          </a:prstGeom>
        </p:spPr>
        <p:txBody>
          <a:bodyPr vert="vert" wrap="square" lIns="0" tIns="292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1900" b="1" spc="-105" dirty="0">
                <a:solidFill>
                  <a:srgbClr val="3F4548"/>
                </a:solidFill>
                <a:latin typeface="Noto Sans"/>
                <a:cs typeface="Noto Sans"/>
              </a:rPr>
              <a:t>METHODOLOGY</a:t>
            </a:r>
            <a:endParaRPr sz="1900">
              <a:latin typeface="Noto Sans"/>
              <a:cs typeface="Noto San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4561" y="6606034"/>
            <a:ext cx="127000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65" dirty="0">
                <a:solidFill>
                  <a:srgbClr val="3F4548"/>
                </a:solidFill>
                <a:latin typeface="Noto Sans"/>
                <a:cs typeface="Noto Sans"/>
              </a:rPr>
              <a:t>GAPS</a:t>
            </a:r>
            <a:r>
              <a:rPr sz="2350" b="1" spc="-65" dirty="0">
                <a:solidFill>
                  <a:srgbClr val="3F4548"/>
                </a:solidFill>
                <a:latin typeface="Noto Sans"/>
                <a:cs typeface="Noto Sans"/>
              </a:rPr>
              <a:t> </a:t>
            </a:r>
            <a:r>
              <a:rPr sz="2350" b="1" spc="-10" dirty="0">
                <a:solidFill>
                  <a:srgbClr val="3F4548"/>
                </a:solidFill>
                <a:latin typeface="Noto Sans"/>
                <a:cs typeface="Noto Sans"/>
              </a:rPr>
              <a:t>IN</a:t>
            </a:r>
            <a:endParaRPr sz="2350">
              <a:latin typeface="Noto Sans"/>
              <a:cs typeface="Noto San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4561" y="6805304"/>
            <a:ext cx="2251710" cy="1441450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2350" b="1" spc="20" dirty="0">
                <a:solidFill>
                  <a:srgbClr val="3F4548"/>
                </a:solidFill>
                <a:latin typeface="Noto Sans"/>
                <a:cs typeface="Noto Sans"/>
              </a:rPr>
              <a:t>THE</a:t>
            </a:r>
            <a:r>
              <a:rPr sz="2350" b="1" spc="-45" dirty="0">
                <a:solidFill>
                  <a:srgbClr val="3F4548"/>
                </a:solidFill>
                <a:latin typeface="Noto Sans"/>
                <a:cs typeface="Noto Sans"/>
              </a:rPr>
              <a:t> </a:t>
            </a:r>
            <a:r>
              <a:rPr sz="2350" b="1" spc="40" dirty="0">
                <a:solidFill>
                  <a:srgbClr val="3F4548"/>
                </a:solidFill>
                <a:latin typeface="Noto Sans"/>
                <a:cs typeface="Noto Sans"/>
              </a:rPr>
              <a:t>RESEARCH</a:t>
            </a:r>
            <a:endParaRPr sz="2350">
              <a:latin typeface="Noto Sans"/>
              <a:cs typeface="Noto Sans"/>
            </a:endParaRPr>
          </a:p>
          <a:p>
            <a:pPr marL="12700" marR="5080">
              <a:lnSpc>
                <a:spcPts val="1800"/>
              </a:lnSpc>
              <a:spcBef>
                <a:spcPts val="680"/>
              </a:spcBef>
            </a:pPr>
            <a:r>
              <a:rPr sz="1800" spc="-10" dirty="0">
                <a:latin typeface="Noto Sans"/>
                <a:cs typeface="Noto Sans"/>
              </a:rPr>
              <a:t>What </a:t>
            </a:r>
            <a:r>
              <a:rPr sz="1800" spc="-35" dirty="0">
                <a:latin typeface="Noto Sans"/>
                <a:cs typeface="Noto Sans"/>
              </a:rPr>
              <a:t>gaps </a:t>
            </a:r>
            <a:r>
              <a:rPr sz="1800" spc="-10" dirty="0">
                <a:latin typeface="Noto Sans"/>
                <a:cs typeface="Noto Sans"/>
              </a:rPr>
              <a:t>or  weaknesses are  there in the</a:t>
            </a:r>
            <a:r>
              <a:rPr sz="1800" spc="-40" dirty="0">
                <a:latin typeface="Noto Sans"/>
                <a:cs typeface="Noto Sans"/>
              </a:rPr>
              <a:t> </a:t>
            </a:r>
            <a:r>
              <a:rPr sz="1800" spc="-10" dirty="0">
                <a:latin typeface="Noto Sans"/>
                <a:cs typeface="Noto Sans"/>
              </a:rPr>
              <a:t>research  field?</a:t>
            </a:r>
            <a:endParaRPr sz="18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</Words>
  <Application>Microsoft Office PowerPoint</Application>
  <PresentationFormat>Custom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Noto Sans</vt:lpstr>
      <vt:lpstr>Office Theme</vt:lpstr>
      <vt:lpstr>THEMES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Review Map</dc:title>
  <dc:creator>Student Team</dc:creator>
  <cp:keywords>DADudTtBYjU,BAChkzO21qM</cp:keywords>
  <cp:lastModifiedBy>Kerry Scott</cp:lastModifiedBy>
  <cp:revision>2</cp:revision>
  <dcterms:created xsi:type="dcterms:W3CDTF">2021-01-22T17:04:41Z</dcterms:created>
  <dcterms:modified xsi:type="dcterms:W3CDTF">2021-02-09T09:49:55Z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2019-12-20T00:00:00Z</vt:filetime>
  </property>
  <property fmtid="{D5CDD505-2E9C-101B-9397-08002B2CF9AE}" pid="3" name="Creator">
    <vt:lpwstr>Canva</vt:lpwstr>
  </property>
  <property fmtid="{D5CDD505-2E9C-101B-9397-08002B2CF9AE}" pid="4" name="LastSaved">
    <vt:filetime>2021-01-22T00:00:00Z</vt:filetime>
  </property>
</Properties>
</file>