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1F7F"/>
    <a:srgbClr val="8889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5E-D931-4B42-A384-D0ED64B3B7BF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40BE-4554-4D93-BAAB-6C6AF88A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60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5E-D931-4B42-A384-D0ED64B3B7BF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40BE-4554-4D93-BAAB-6C6AF88A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45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5E-D931-4B42-A384-D0ED64B3B7BF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40BE-4554-4D93-BAAB-6C6AF88A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20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5E-D931-4B42-A384-D0ED64B3B7BF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40BE-4554-4D93-BAAB-6C6AF88A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18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5E-D931-4B42-A384-D0ED64B3B7BF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40BE-4554-4D93-BAAB-6C6AF88A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71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5E-D931-4B42-A384-D0ED64B3B7BF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40BE-4554-4D93-BAAB-6C6AF88A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73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5E-D931-4B42-A384-D0ED64B3B7BF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40BE-4554-4D93-BAAB-6C6AF88A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677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5E-D931-4B42-A384-D0ED64B3B7BF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40BE-4554-4D93-BAAB-6C6AF88A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9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5E-D931-4B42-A384-D0ED64B3B7BF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40BE-4554-4D93-BAAB-6C6AF88A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62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5E-D931-4B42-A384-D0ED64B3B7BF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40BE-4554-4D93-BAAB-6C6AF88A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11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85E-D931-4B42-A384-D0ED64B3B7BF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40BE-4554-4D93-BAAB-6C6AF88A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237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885E-D931-4B42-A384-D0ED64B3B7BF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940BE-4554-4D93-BAAB-6C6AF88A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4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rasebank.manchester.ac.uk/USEFUL%20LINK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3" t="7" r="13884" b="16666"/>
          <a:stretch/>
        </p:blipFill>
        <p:spPr>
          <a:xfrm rot="5400000">
            <a:off x="463405" y="3398093"/>
            <a:ext cx="3872337" cy="4571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6966" y="188640"/>
            <a:ext cx="568863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 smtClean="0">
                <a:solidFill>
                  <a:srgbClr val="7A1F7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Writing your research objectives</a:t>
            </a:r>
            <a:endParaRPr lang="en-GB" sz="1700" dirty="0">
              <a:solidFill>
                <a:srgbClr val="7A1F7F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6931" y="692696"/>
            <a:ext cx="8633862" cy="51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GB" sz="1200" dirty="0" smtClean="0">
                <a:solidFill>
                  <a:srgbClr val="88898C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Writing your objectives is a vital part of your dissertation proposal. Well written objectives can save you time, add clarity to your research question and ensure it is achievable. Take a look at this list of verbs for inspiration! </a:t>
            </a:r>
            <a:endParaRPr lang="en-GB" sz="1200" dirty="0">
              <a:solidFill>
                <a:srgbClr val="88898C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1" y="1498481"/>
            <a:ext cx="2148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7A1F7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What do you want to achieve?</a:t>
            </a:r>
            <a:endParaRPr lang="en-GB" sz="1200" dirty="0">
              <a:solidFill>
                <a:srgbClr val="7A1F7F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38574" y="1595604"/>
            <a:ext cx="4081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7A1F7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What verbs could you use?</a:t>
            </a:r>
            <a:endParaRPr lang="en-GB" sz="1200" dirty="0">
              <a:solidFill>
                <a:srgbClr val="7A1F7F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67418" y="2143888"/>
            <a:ext cx="7364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Identify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0" y="3059086"/>
            <a:ext cx="20882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88898C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Explore or test a theory</a:t>
            </a:r>
            <a:endParaRPr lang="en-GB" sz="1200" dirty="0">
              <a:solidFill>
                <a:srgbClr val="88898C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2" y="375942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88898C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Analyse  or connect existing  data/ research/ theories</a:t>
            </a:r>
            <a:endParaRPr lang="en-GB" sz="1200" dirty="0">
              <a:solidFill>
                <a:srgbClr val="88898C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51520" y="2028284"/>
            <a:ext cx="8640960" cy="55914"/>
            <a:chOff x="251520" y="2244309"/>
            <a:chExt cx="8640960" cy="5591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2244309"/>
              <a:ext cx="6200432" cy="54871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r="25675" b="-2"/>
            <a:stretch/>
          </p:blipFill>
          <p:spPr>
            <a:xfrm>
              <a:off x="4283968" y="2245352"/>
              <a:ext cx="4608512" cy="54871"/>
            </a:xfrm>
            <a:prstGeom prst="rect">
              <a:avLst/>
            </a:prstGeom>
          </p:spPr>
        </p:pic>
      </p:grpSp>
      <p:sp>
        <p:nvSpPr>
          <p:cNvPr id="29" name="TextBox 28"/>
          <p:cNvSpPr txBox="1"/>
          <p:nvPr/>
        </p:nvSpPr>
        <p:spPr>
          <a:xfrm>
            <a:off x="250712" y="4579895"/>
            <a:ext cx="2088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88898C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Evaluate or compare results and data  </a:t>
            </a:r>
            <a:endParaRPr lang="en-GB" sz="1200" dirty="0">
              <a:solidFill>
                <a:srgbClr val="88898C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2194" y="218984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88898C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Gain knowledge/ understanding</a:t>
            </a:r>
            <a:endParaRPr lang="en-GB" sz="1200" dirty="0">
              <a:solidFill>
                <a:srgbClr val="88898C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31840" y="2348879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</a:t>
            </a:r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escribe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95936" y="2132855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Measure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88024" y="243606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Compare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83267" y="2143681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Determine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94723" y="250392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Assess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93318" y="2896253"/>
            <a:ext cx="9265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Measure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32952" y="323243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Investigate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45049" y="2865509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Calculate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64088" y="3215100"/>
            <a:ext cx="1198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Demonstrate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92280" y="286396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Determine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40352" y="329601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Explore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93318" y="4001052"/>
            <a:ext cx="9265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31248" y="3724053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Examine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17881" y="4040775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Compare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19480" y="3724053"/>
            <a:ext cx="1198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Contrast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27007" y="4001051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Determine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622237" y="378381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Analyse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83358" y="3296016"/>
            <a:ext cx="1198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Discover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48561" y="3228363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Examine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35896" y="2852935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Test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493318" y="4903060"/>
            <a:ext cx="9265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Measure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75858" y="4672227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Examine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15796" y="4961380"/>
            <a:ext cx="13474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Differentiate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49105" y="4667319"/>
            <a:ext cx="1198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Interpret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557044" y="4853782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Determine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308304" y="454630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Analyse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283970" y="4533727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Explain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46931" y="2783328"/>
            <a:ext cx="8640960" cy="55914"/>
            <a:chOff x="251520" y="2244309"/>
            <a:chExt cx="8640960" cy="55914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2244309"/>
              <a:ext cx="6200432" cy="54871"/>
            </a:xfrm>
            <a:prstGeom prst="rect">
              <a:avLst/>
            </a:prstGeom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r="25675" b="-2"/>
            <a:stretch/>
          </p:blipFill>
          <p:spPr>
            <a:xfrm>
              <a:off x="4283968" y="2245352"/>
              <a:ext cx="4608512" cy="54871"/>
            </a:xfrm>
            <a:prstGeom prst="rect">
              <a:avLst/>
            </a:prstGeom>
          </p:spPr>
        </p:pic>
      </p:grpSp>
      <p:grpSp>
        <p:nvGrpSpPr>
          <p:cNvPr id="66" name="Group 65"/>
          <p:cNvGrpSpPr/>
          <p:nvPr/>
        </p:nvGrpSpPr>
        <p:grpSpPr>
          <a:xfrm>
            <a:off x="251522" y="3563936"/>
            <a:ext cx="8640960" cy="55914"/>
            <a:chOff x="251520" y="2244309"/>
            <a:chExt cx="8640960" cy="55914"/>
          </a:xfrm>
        </p:grpSpPr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2244309"/>
              <a:ext cx="6200432" cy="54871"/>
            </a:xfrm>
            <a:prstGeom prst="rect">
              <a:avLst/>
            </a:prstGeom>
          </p:spPr>
        </p:pic>
        <p:pic>
          <p:nvPicPr>
            <p:cNvPr id="68" name="Picture 6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r="25675" b="-2"/>
            <a:stretch/>
          </p:blipFill>
          <p:spPr>
            <a:xfrm>
              <a:off x="4283968" y="2245352"/>
              <a:ext cx="4608512" cy="54871"/>
            </a:xfrm>
            <a:prstGeom prst="rect">
              <a:avLst/>
            </a:prstGeom>
          </p:spPr>
        </p:pic>
      </p:grpSp>
      <p:grpSp>
        <p:nvGrpSpPr>
          <p:cNvPr id="69" name="Group 68"/>
          <p:cNvGrpSpPr/>
          <p:nvPr/>
        </p:nvGrpSpPr>
        <p:grpSpPr>
          <a:xfrm>
            <a:off x="241055" y="4366525"/>
            <a:ext cx="8640960" cy="55914"/>
            <a:chOff x="251520" y="2244309"/>
            <a:chExt cx="8640960" cy="55914"/>
          </a:xfrm>
        </p:grpSpPr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2244309"/>
              <a:ext cx="6200432" cy="54871"/>
            </a:xfrm>
            <a:prstGeom prst="rect">
              <a:avLst/>
            </a:prstGeom>
          </p:spPr>
        </p:pic>
        <p:pic>
          <p:nvPicPr>
            <p:cNvPr id="71" name="Picture 7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r="25675" b="-2"/>
            <a:stretch/>
          </p:blipFill>
          <p:spPr>
            <a:xfrm>
              <a:off x="4283968" y="2245352"/>
              <a:ext cx="4608512" cy="54871"/>
            </a:xfrm>
            <a:prstGeom prst="rect">
              <a:avLst/>
            </a:prstGeom>
          </p:spPr>
        </p:pic>
      </p:grpSp>
      <p:grpSp>
        <p:nvGrpSpPr>
          <p:cNvPr id="72" name="Group 71"/>
          <p:cNvGrpSpPr/>
          <p:nvPr/>
        </p:nvGrpSpPr>
        <p:grpSpPr>
          <a:xfrm>
            <a:off x="239833" y="5301207"/>
            <a:ext cx="8640960" cy="55914"/>
            <a:chOff x="251520" y="2244309"/>
            <a:chExt cx="8640960" cy="55914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2244309"/>
              <a:ext cx="6200432" cy="54871"/>
            </a:xfrm>
            <a:prstGeom prst="rect">
              <a:avLst/>
            </a:prstGeom>
          </p:spPr>
        </p:pic>
        <p:pic>
          <p:nvPicPr>
            <p:cNvPr id="74" name="Picture 7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r="25675" b="-2"/>
            <a:stretch/>
          </p:blipFill>
          <p:spPr>
            <a:xfrm>
              <a:off x="4283968" y="2245352"/>
              <a:ext cx="4608512" cy="54871"/>
            </a:xfrm>
            <a:prstGeom prst="rect">
              <a:avLst/>
            </a:prstGeom>
          </p:spPr>
        </p:pic>
      </p:grpSp>
      <p:sp>
        <p:nvSpPr>
          <p:cNvPr id="75" name="TextBox 74"/>
          <p:cNvSpPr txBox="1"/>
          <p:nvPr/>
        </p:nvSpPr>
        <p:spPr>
          <a:xfrm>
            <a:off x="262440" y="6011998"/>
            <a:ext cx="8633862" cy="51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list is not exhaustive, but provide you with some inspiration to get started! For further help with phrasing why not take a look at the ‘</a:t>
            </a:r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Academic Phrasebank</a:t>
            </a:r>
            <a:r>
              <a:rPr lang="en-GB" sz="1200" dirty="0" smtClean="0">
                <a:solidFill>
                  <a:srgbClr val="88898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’? </a:t>
            </a:r>
            <a:endParaRPr lang="en-GB" sz="1200" dirty="0">
              <a:solidFill>
                <a:srgbClr val="88898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09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144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Carlene Barton</dc:creator>
  <cp:lastModifiedBy>Carlene Barton</cp:lastModifiedBy>
  <cp:revision>9</cp:revision>
  <dcterms:created xsi:type="dcterms:W3CDTF">2015-11-24T10:57:17Z</dcterms:created>
  <dcterms:modified xsi:type="dcterms:W3CDTF">2015-11-24T14:25:20Z</dcterms:modified>
</cp:coreProperties>
</file>