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1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49" autoAdjust="0"/>
  </p:normalViewPr>
  <p:slideViewPr>
    <p:cSldViewPr>
      <p:cViewPr>
        <p:scale>
          <a:sx n="75" d="100"/>
          <a:sy n="75" d="100"/>
        </p:scale>
        <p:origin x="-418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0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1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7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3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5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68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3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6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15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EBF75-FA42-4050-B200-822B3B8D037B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1394-0D70-42D9-A1EC-56229A483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0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02287" y="980728"/>
            <a:ext cx="9006217" cy="4968552"/>
            <a:chOff x="30279" y="1196752"/>
            <a:chExt cx="9006217" cy="4968552"/>
          </a:xfrm>
        </p:grpSpPr>
        <p:sp>
          <p:nvSpPr>
            <p:cNvPr id="16" name="Trapezoid 15"/>
            <p:cNvSpPr/>
            <p:nvPr/>
          </p:nvSpPr>
          <p:spPr>
            <a:xfrm>
              <a:off x="6012160" y="3068960"/>
              <a:ext cx="3024336" cy="30963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rgbClr val="7A1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>
              <a:off x="899592" y="1196752"/>
              <a:ext cx="7344816" cy="1656184"/>
            </a:xfrm>
            <a:prstGeom prst="trapezoid">
              <a:avLst/>
            </a:prstGeom>
            <a:solidFill>
              <a:schemeClr val="bg1"/>
            </a:solidFill>
            <a:ln>
              <a:solidFill>
                <a:srgbClr val="7A1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30279" y="3068960"/>
              <a:ext cx="3024336" cy="30963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rgbClr val="7A1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35696" y="3068960"/>
              <a:ext cx="1800200" cy="30963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A1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36096" y="3068960"/>
              <a:ext cx="1800200" cy="30963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A1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35896" y="3068960"/>
              <a:ext cx="1800200" cy="30963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A1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03648" y="1268760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A1F7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My long terms goal…</a:t>
              </a:r>
              <a:endParaRPr lang="en-GB" dirty="0">
                <a:solidFill>
                  <a:srgbClr val="7A1F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7584" y="314096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A1F7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Task 1</a:t>
              </a:r>
              <a:endParaRPr lang="en-GB" dirty="0">
                <a:solidFill>
                  <a:srgbClr val="7A1F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67744" y="314096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A1F7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Task 2</a:t>
              </a:r>
              <a:endParaRPr lang="en-GB" dirty="0">
                <a:solidFill>
                  <a:srgbClr val="7A1F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67944" y="314096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A1F7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Task 3</a:t>
              </a:r>
              <a:endParaRPr lang="en-GB" dirty="0">
                <a:solidFill>
                  <a:srgbClr val="7A1F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8144" y="314096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A1F7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Task 4</a:t>
              </a:r>
              <a:endParaRPr lang="en-GB" dirty="0">
                <a:solidFill>
                  <a:srgbClr val="7A1F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08304" y="314096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A1F7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Task 5</a:t>
              </a:r>
              <a:endParaRPr lang="en-GB" dirty="0">
                <a:solidFill>
                  <a:srgbClr val="7A1F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7584" y="18864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7A1F7F"/>
                </a:solidFill>
              </a:rPr>
              <a:t>What you want to get out of your university experience?</a:t>
            </a:r>
            <a:endParaRPr lang="en-GB" sz="2400" b="1" dirty="0">
              <a:solidFill>
                <a:srgbClr val="7A1F7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765332"/>
            <a:ext cx="9073008" cy="802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165304"/>
            <a:ext cx="9144000" cy="676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76064" cy="60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Carlene Barton</dc:creator>
  <cp:lastModifiedBy>Carlene Barton</cp:lastModifiedBy>
  <cp:revision>6</cp:revision>
  <dcterms:created xsi:type="dcterms:W3CDTF">2015-04-30T09:40:51Z</dcterms:created>
  <dcterms:modified xsi:type="dcterms:W3CDTF">2015-05-14T08:12:14Z</dcterms:modified>
</cp:coreProperties>
</file>