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99" r:id="rId4"/>
    <p:sldMasterId id="2147483764" r:id="rId5"/>
    <p:sldMasterId id="2147483794" r:id="rId6"/>
    <p:sldMasterId id="2147483804" r:id="rId7"/>
  </p:sldMasterIdLst>
  <p:notesMasterIdLst>
    <p:notesMasterId r:id="rId46"/>
  </p:notesMasterIdLst>
  <p:sldIdLst>
    <p:sldId id="430" r:id="rId8"/>
    <p:sldId id="297" r:id="rId9"/>
    <p:sldId id="440" r:id="rId10"/>
    <p:sldId id="333" r:id="rId11"/>
    <p:sldId id="442" r:id="rId12"/>
    <p:sldId id="443" r:id="rId13"/>
    <p:sldId id="444" r:id="rId14"/>
    <p:sldId id="445" r:id="rId15"/>
    <p:sldId id="354" r:id="rId16"/>
    <p:sldId id="403" r:id="rId17"/>
    <p:sldId id="423" r:id="rId18"/>
    <p:sldId id="431" r:id="rId19"/>
    <p:sldId id="446" r:id="rId20"/>
    <p:sldId id="280" r:id="rId21"/>
    <p:sldId id="395" r:id="rId22"/>
    <p:sldId id="433" r:id="rId23"/>
    <p:sldId id="317" r:id="rId24"/>
    <p:sldId id="439" r:id="rId25"/>
    <p:sldId id="434" r:id="rId26"/>
    <p:sldId id="432" r:id="rId27"/>
    <p:sldId id="319" r:id="rId28"/>
    <p:sldId id="435" r:id="rId29"/>
    <p:sldId id="322" r:id="rId30"/>
    <p:sldId id="438" r:id="rId31"/>
    <p:sldId id="331" r:id="rId32"/>
    <p:sldId id="436" r:id="rId33"/>
    <p:sldId id="420" r:id="rId34"/>
    <p:sldId id="447" r:id="rId35"/>
    <p:sldId id="448" r:id="rId36"/>
    <p:sldId id="452" r:id="rId37"/>
    <p:sldId id="450" r:id="rId38"/>
    <p:sldId id="449" r:id="rId39"/>
    <p:sldId id="451" r:id="rId40"/>
    <p:sldId id="454" r:id="rId41"/>
    <p:sldId id="437" r:id="rId42"/>
    <p:sldId id="455" r:id="rId43"/>
    <p:sldId id="453" r:id="rId44"/>
    <p:sldId id="41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D91AF2-58D9-4274-89D0-ADC4E806FE07}">
          <p14:sldIdLst>
            <p14:sldId id="430"/>
            <p14:sldId id="297"/>
            <p14:sldId id="440"/>
            <p14:sldId id="333"/>
            <p14:sldId id="442"/>
            <p14:sldId id="443"/>
            <p14:sldId id="444"/>
            <p14:sldId id="445"/>
            <p14:sldId id="354"/>
            <p14:sldId id="403"/>
            <p14:sldId id="423"/>
            <p14:sldId id="431"/>
            <p14:sldId id="446"/>
            <p14:sldId id="280"/>
            <p14:sldId id="395"/>
            <p14:sldId id="433"/>
            <p14:sldId id="317"/>
            <p14:sldId id="439"/>
            <p14:sldId id="434"/>
            <p14:sldId id="432"/>
            <p14:sldId id="319"/>
            <p14:sldId id="435"/>
            <p14:sldId id="322"/>
            <p14:sldId id="438"/>
            <p14:sldId id="331"/>
            <p14:sldId id="436"/>
            <p14:sldId id="420"/>
            <p14:sldId id="447"/>
            <p14:sldId id="448"/>
            <p14:sldId id="452"/>
            <p14:sldId id="450"/>
            <p14:sldId id="449"/>
            <p14:sldId id="451"/>
            <p14:sldId id="454"/>
            <p14:sldId id="437"/>
            <p14:sldId id="455"/>
            <p14:sldId id="453"/>
            <p14:sldId id="412"/>
          </p14:sldIdLst>
        </p14:section>
      </p14:sectionLst>
    </p:ext>
    <p:ext uri="{EFAFB233-063F-42B5-8137-9DF3F51BA10A}">
      <p15:sldGuideLst xmlns:p15="http://schemas.microsoft.com/office/powerpoint/2012/main">
        <p15:guide id="1" orient="horz" pos="2160">
          <p15:clr>
            <a:srgbClr val="A4A3A4"/>
          </p15:clr>
        </p15:guide>
        <p15:guide id="2" orient="horz">
          <p15:clr>
            <a:srgbClr val="A4A3A4"/>
          </p15:clr>
        </p15:guide>
        <p15:guide id="3" orient="horz" pos="4201">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1F7F"/>
    <a:srgbClr val="727272"/>
    <a:srgbClr val="FFFFDD"/>
    <a:srgbClr val="009B9B"/>
    <a:srgbClr val="D6C7D3"/>
    <a:srgbClr val="CFD0D1"/>
    <a:srgbClr val="88898C"/>
    <a:srgbClr val="FFFFCC"/>
    <a:srgbClr val="EFC6F1"/>
    <a:srgbClr val="FDB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89692" autoAdjust="0"/>
  </p:normalViewPr>
  <p:slideViewPr>
    <p:cSldViewPr>
      <p:cViewPr varScale="1">
        <p:scale>
          <a:sx n="60" d="100"/>
          <a:sy n="60" d="100"/>
        </p:scale>
        <p:origin x="756" y="52"/>
      </p:cViewPr>
      <p:guideLst>
        <p:guide orient="horz" pos="2160"/>
        <p:guide orient="horz"/>
        <p:guide orient="horz" pos="4201"/>
        <p:guide pos="2880"/>
      </p:guideLst>
    </p:cSldViewPr>
  </p:slideViewPr>
  <p:outlineViewPr>
    <p:cViewPr>
      <p:scale>
        <a:sx n="33" d="100"/>
        <a:sy n="33" d="100"/>
      </p:scale>
      <p:origin x="0" y="8898"/>
    </p:cViewPr>
  </p:outlineViewPr>
  <p:notesTextViewPr>
    <p:cViewPr>
      <p:scale>
        <a:sx n="125" d="100"/>
        <a:sy n="125" d="100"/>
      </p:scale>
      <p:origin x="0" y="0"/>
    </p:cViewPr>
  </p:notesTextViewPr>
  <p:sorterViewPr>
    <p:cViewPr>
      <p:scale>
        <a:sx n="100" d="100"/>
        <a:sy n="100" d="100"/>
      </p:scale>
      <p:origin x="0" y="-9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5.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Hodkinson" userId="1673cf56-0d6f-4750-b4d7-cbc4444872ac" providerId="ADAL" clId="{9DA203FE-0DA6-4BF1-AE43-B17743ECD49C}"/>
    <pc:docChg chg="undo custSel addSld modSld modSection">
      <pc:chgData name="Claire Hodkinson" userId="1673cf56-0d6f-4750-b4d7-cbc4444872ac" providerId="ADAL" clId="{9DA203FE-0DA6-4BF1-AE43-B17743ECD49C}" dt="2021-10-01T09:31:00.895" v="394" actId="20577"/>
      <pc:docMkLst>
        <pc:docMk/>
      </pc:docMkLst>
      <pc:sldChg chg="addSp delSp modSp mod">
        <pc:chgData name="Claire Hodkinson" userId="1673cf56-0d6f-4750-b4d7-cbc4444872ac" providerId="ADAL" clId="{9DA203FE-0DA6-4BF1-AE43-B17743ECD49C}" dt="2021-10-01T09:29:31.527" v="289" actId="962"/>
        <pc:sldMkLst>
          <pc:docMk/>
          <pc:sldMk cId="2613211955" sldId="437"/>
        </pc:sldMkLst>
        <pc:picChg chg="add del mod">
          <ac:chgData name="Claire Hodkinson" userId="1673cf56-0d6f-4750-b4d7-cbc4444872ac" providerId="ADAL" clId="{9DA203FE-0DA6-4BF1-AE43-B17743ECD49C}" dt="2021-10-01T09:28:47.991" v="197" actId="478"/>
          <ac:picMkLst>
            <pc:docMk/>
            <pc:sldMk cId="2613211955" sldId="437"/>
            <ac:picMk id="4" creationId="{D04C3D56-C1E2-4AFF-B421-6E4A4DFDE406}"/>
          </ac:picMkLst>
        </pc:picChg>
        <pc:picChg chg="add del">
          <ac:chgData name="Claire Hodkinson" userId="1673cf56-0d6f-4750-b4d7-cbc4444872ac" providerId="ADAL" clId="{9DA203FE-0DA6-4BF1-AE43-B17743ECD49C}" dt="2021-10-01T09:27:17.083" v="113" actId="22"/>
          <ac:picMkLst>
            <pc:docMk/>
            <pc:sldMk cId="2613211955" sldId="437"/>
            <ac:picMk id="6" creationId="{D438C43D-F5EC-4B5F-B7C7-D51272093306}"/>
          </ac:picMkLst>
        </pc:picChg>
        <pc:picChg chg="add mod">
          <ac:chgData name="Claire Hodkinson" userId="1673cf56-0d6f-4750-b4d7-cbc4444872ac" providerId="ADAL" clId="{9DA203FE-0DA6-4BF1-AE43-B17743ECD49C}" dt="2021-10-01T09:29:31.527" v="289" actId="962"/>
          <ac:picMkLst>
            <pc:docMk/>
            <pc:sldMk cId="2613211955" sldId="437"/>
            <ac:picMk id="8" creationId="{E56F9AB1-20E5-41BB-A455-371AC36B631B}"/>
          </ac:picMkLst>
        </pc:picChg>
        <pc:picChg chg="del">
          <ac:chgData name="Claire Hodkinson" userId="1673cf56-0d6f-4750-b4d7-cbc4444872ac" providerId="ADAL" clId="{9DA203FE-0DA6-4BF1-AE43-B17743ECD49C}" dt="2021-10-01T09:25:45.180" v="26" actId="478"/>
          <ac:picMkLst>
            <pc:docMk/>
            <pc:sldMk cId="2613211955" sldId="437"/>
            <ac:picMk id="1026" creationId="{00000000-0000-0000-0000-000000000000}"/>
          </ac:picMkLst>
        </pc:picChg>
      </pc:sldChg>
      <pc:sldChg chg="modNotesTx">
        <pc:chgData name="Claire Hodkinson" userId="1673cf56-0d6f-4750-b4d7-cbc4444872ac" providerId="ADAL" clId="{9DA203FE-0DA6-4BF1-AE43-B17743ECD49C}" dt="2021-09-17T09:32:36.300" v="24" actId="20577"/>
        <pc:sldMkLst>
          <pc:docMk/>
          <pc:sldMk cId="2620109508" sldId="443"/>
        </pc:sldMkLst>
      </pc:sldChg>
      <pc:sldChg chg="modSp mod">
        <pc:chgData name="Claire Hodkinson" userId="1673cf56-0d6f-4750-b4d7-cbc4444872ac" providerId="ADAL" clId="{9DA203FE-0DA6-4BF1-AE43-B17743ECD49C}" dt="2021-09-17T09:32:21.425" v="1" actId="27636"/>
        <pc:sldMkLst>
          <pc:docMk/>
          <pc:sldMk cId="891461111" sldId="448"/>
        </pc:sldMkLst>
        <pc:spChg chg="mod">
          <ac:chgData name="Claire Hodkinson" userId="1673cf56-0d6f-4750-b4d7-cbc4444872ac" providerId="ADAL" clId="{9DA203FE-0DA6-4BF1-AE43-B17743ECD49C}" dt="2021-09-17T09:32:21.425" v="1" actId="27636"/>
          <ac:spMkLst>
            <pc:docMk/>
            <pc:sldMk cId="891461111" sldId="448"/>
            <ac:spMk id="2" creationId="{00000000-0000-0000-0000-000000000000}"/>
          </ac:spMkLst>
        </pc:spChg>
      </pc:sldChg>
      <pc:sldChg chg="modSp mod">
        <pc:chgData name="Claire Hodkinson" userId="1673cf56-0d6f-4750-b4d7-cbc4444872ac" providerId="ADAL" clId="{9DA203FE-0DA6-4BF1-AE43-B17743ECD49C}" dt="2021-09-17T09:36:45.451" v="25"/>
        <pc:sldMkLst>
          <pc:docMk/>
          <pc:sldMk cId="2194087027" sldId="451"/>
        </pc:sldMkLst>
        <pc:spChg chg="mod">
          <ac:chgData name="Claire Hodkinson" userId="1673cf56-0d6f-4750-b4d7-cbc4444872ac" providerId="ADAL" clId="{9DA203FE-0DA6-4BF1-AE43-B17743ECD49C}" dt="2021-09-17T09:36:45.451" v="25"/>
          <ac:spMkLst>
            <pc:docMk/>
            <pc:sldMk cId="2194087027" sldId="451"/>
            <ac:spMk id="3" creationId="{00000000-0000-0000-0000-000000000000}"/>
          </ac:spMkLst>
        </pc:spChg>
      </pc:sldChg>
      <pc:sldChg chg="addSp delSp modSp new mod modNotesTx">
        <pc:chgData name="Claire Hodkinson" userId="1673cf56-0d6f-4750-b4d7-cbc4444872ac" providerId="ADAL" clId="{9DA203FE-0DA6-4BF1-AE43-B17743ECD49C}" dt="2021-10-01T09:31:00.895" v="394" actId="20577"/>
        <pc:sldMkLst>
          <pc:docMk/>
          <pc:sldMk cId="4188990591" sldId="455"/>
        </pc:sldMkLst>
        <pc:spChg chg="del">
          <ac:chgData name="Claire Hodkinson" userId="1673cf56-0d6f-4750-b4d7-cbc4444872ac" providerId="ADAL" clId="{9DA203FE-0DA6-4BF1-AE43-B17743ECD49C}" dt="2021-10-01T09:27:23.459" v="115" actId="22"/>
          <ac:spMkLst>
            <pc:docMk/>
            <pc:sldMk cId="4188990591" sldId="455"/>
            <ac:spMk id="2" creationId="{F7EADFBD-F541-4A32-BB19-F75A1AB01B1E}"/>
          </ac:spMkLst>
        </pc:spChg>
        <pc:spChg chg="mod">
          <ac:chgData name="Claire Hodkinson" userId="1673cf56-0d6f-4750-b4d7-cbc4444872ac" providerId="ADAL" clId="{9DA203FE-0DA6-4BF1-AE43-B17743ECD49C}" dt="2021-10-01T09:29:58.168" v="290"/>
          <ac:spMkLst>
            <pc:docMk/>
            <pc:sldMk cId="4188990591" sldId="455"/>
            <ac:spMk id="3" creationId="{CC82137B-754D-401C-9FD8-79FE932D2320}"/>
          </ac:spMkLst>
        </pc:spChg>
        <pc:picChg chg="add mod ord">
          <ac:chgData name="Claire Hodkinson" userId="1673cf56-0d6f-4750-b4d7-cbc4444872ac" providerId="ADAL" clId="{9DA203FE-0DA6-4BF1-AE43-B17743ECD49C}" dt="2021-10-01T09:27:23.459" v="115" actId="22"/>
          <ac:picMkLst>
            <pc:docMk/>
            <pc:sldMk cId="4188990591" sldId="455"/>
            <ac:picMk id="5" creationId="{0BAA3682-E14E-4031-B155-CACC8FC1C078}"/>
          </ac:picMkLst>
        </pc:picChg>
        <pc:picChg chg="add mod">
          <ac:chgData name="Claire Hodkinson" userId="1673cf56-0d6f-4750-b4d7-cbc4444872ac" providerId="ADAL" clId="{9DA203FE-0DA6-4BF1-AE43-B17743ECD49C}" dt="2021-10-01T09:28:06.537" v="196" actId="692"/>
          <ac:picMkLst>
            <pc:docMk/>
            <pc:sldMk cId="4188990591" sldId="455"/>
            <ac:picMk id="7" creationId="{70340B9C-FCCF-4D0A-AB90-C486D6B9926C}"/>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375584370696022E-2"/>
          <c:y val="0.17752631747157469"/>
          <c:w val="0.91800922031590859"/>
          <c:h val="0.57454270682252961"/>
        </c:manualLayout>
      </c:layout>
      <c:barChart>
        <c:barDir val="bar"/>
        <c:grouping val="percentStacked"/>
        <c:varyColors val="0"/>
        <c:ser>
          <c:idx val="0"/>
          <c:order val="0"/>
          <c:tx>
            <c:strRef>
              <c:f>Sheet1!$A$1</c:f>
              <c:strCache>
                <c:ptCount val="1"/>
                <c:pt idx="0">
                  <c:v>Item 1</c:v>
                </c:pt>
              </c:strCache>
            </c:strRef>
          </c:tx>
          <c:spPr>
            <a:solidFill>
              <a:srgbClr val="FDB828"/>
            </a:solidFill>
          </c:spPr>
          <c:invertIfNegative val="0"/>
          <c:dPt>
            <c:idx val="0"/>
            <c:invertIfNegative val="0"/>
            <c:bubble3D val="0"/>
            <c:extLst>
              <c:ext xmlns:c16="http://schemas.microsoft.com/office/drawing/2014/chart" uri="{C3380CC4-5D6E-409C-BE32-E72D297353CC}">
                <c16:uniqueId val="{00000000-A170-4AAB-9A05-ACDEF0492FE8}"/>
              </c:ext>
            </c:extLst>
          </c:dPt>
          <c:dPt>
            <c:idx val="1"/>
            <c:invertIfNegative val="0"/>
            <c:bubble3D val="0"/>
            <c:extLst>
              <c:ext xmlns:c16="http://schemas.microsoft.com/office/drawing/2014/chart" uri="{C3380CC4-5D6E-409C-BE32-E72D297353CC}">
                <c16:uniqueId val="{00000001-A170-4AAB-9A05-ACDEF0492FE8}"/>
              </c:ext>
            </c:extLst>
          </c:dPt>
          <c:dPt>
            <c:idx val="2"/>
            <c:invertIfNegative val="0"/>
            <c:bubble3D val="0"/>
            <c:extLst>
              <c:ext xmlns:c16="http://schemas.microsoft.com/office/drawing/2014/chart" uri="{C3380CC4-5D6E-409C-BE32-E72D297353CC}">
                <c16:uniqueId val="{00000002-A170-4AAB-9A05-ACDEF0492FE8}"/>
              </c:ext>
            </c:extLst>
          </c:dPt>
          <c:dPt>
            <c:idx val="3"/>
            <c:invertIfNegative val="0"/>
            <c:bubble3D val="0"/>
            <c:extLst>
              <c:ext xmlns:c16="http://schemas.microsoft.com/office/drawing/2014/chart" uri="{C3380CC4-5D6E-409C-BE32-E72D297353CC}">
                <c16:uniqueId val="{00000003-A170-4AAB-9A05-ACDEF0492FE8}"/>
              </c:ext>
            </c:extLst>
          </c:dPt>
          <c:dLbls>
            <c:delete val="1"/>
          </c:dLbls>
          <c:val>
            <c:numRef>
              <c:f>Sheet1!$A$2</c:f>
              <c:numCache>
                <c:formatCode>General</c:formatCode>
                <c:ptCount val="1"/>
                <c:pt idx="0">
                  <c:v>8.1999999999999993</c:v>
                </c:pt>
              </c:numCache>
            </c:numRef>
          </c:val>
          <c:extLst>
            <c:ext xmlns:c16="http://schemas.microsoft.com/office/drawing/2014/chart" uri="{C3380CC4-5D6E-409C-BE32-E72D297353CC}">
              <c16:uniqueId val="{00000004-A170-4AAB-9A05-ACDEF0492FE8}"/>
            </c:ext>
          </c:extLst>
        </c:ser>
        <c:ser>
          <c:idx val="1"/>
          <c:order val="1"/>
          <c:tx>
            <c:strRef>
              <c:f>Sheet1!$B$1</c:f>
              <c:strCache>
                <c:ptCount val="1"/>
                <c:pt idx="0">
                  <c:v>Item 2</c:v>
                </c:pt>
              </c:strCache>
            </c:strRef>
          </c:tx>
          <c:spPr>
            <a:solidFill>
              <a:srgbClr val="7A1F7F"/>
            </a:solidFill>
          </c:spPr>
          <c:invertIfNegative val="0"/>
          <c:dLbls>
            <c:delete val="1"/>
          </c:dLbls>
          <c:val>
            <c:numRef>
              <c:f>Sheet1!$B$2</c:f>
              <c:numCache>
                <c:formatCode>General</c:formatCode>
                <c:ptCount val="1"/>
                <c:pt idx="0">
                  <c:v>0.75</c:v>
                </c:pt>
              </c:numCache>
            </c:numRef>
          </c:val>
          <c:extLst>
            <c:ext xmlns:c16="http://schemas.microsoft.com/office/drawing/2014/chart" uri="{C3380CC4-5D6E-409C-BE32-E72D297353CC}">
              <c16:uniqueId val="{00000005-A170-4AAB-9A05-ACDEF0492FE8}"/>
            </c:ext>
          </c:extLst>
        </c:ser>
        <c:ser>
          <c:idx val="2"/>
          <c:order val="2"/>
          <c:tx>
            <c:strRef>
              <c:f>Sheet1!$C$1</c:f>
              <c:strCache>
                <c:ptCount val="1"/>
                <c:pt idx="0">
                  <c:v>Item 3</c:v>
                </c:pt>
              </c:strCache>
            </c:strRef>
          </c:tx>
          <c:spPr>
            <a:solidFill>
              <a:srgbClr val="009B9B"/>
            </a:solidFill>
          </c:spPr>
          <c:invertIfNegative val="0"/>
          <c:dLbls>
            <c:delete val="1"/>
          </c:dLbls>
          <c:val>
            <c:numRef>
              <c:f>Sheet1!$C$2</c:f>
              <c:numCache>
                <c:formatCode>General</c:formatCode>
                <c:ptCount val="1"/>
                <c:pt idx="0">
                  <c:v>3.2</c:v>
                </c:pt>
              </c:numCache>
            </c:numRef>
          </c:val>
          <c:extLst>
            <c:ext xmlns:c16="http://schemas.microsoft.com/office/drawing/2014/chart" uri="{C3380CC4-5D6E-409C-BE32-E72D297353CC}">
              <c16:uniqueId val="{00000006-A170-4AAB-9A05-ACDEF0492FE8}"/>
            </c:ext>
          </c:extLst>
        </c:ser>
        <c:ser>
          <c:idx val="3"/>
          <c:order val="3"/>
          <c:tx>
            <c:strRef>
              <c:f>Sheet1!$D$1</c:f>
              <c:strCache>
                <c:ptCount val="1"/>
                <c:pt idx="0">
                  <c:v>Item 4</c:v>
                </c:pt>
              </c:strCache>
            </c:strRef>
          </c:tx>
          <c:spPr>
            <a:solidFill>
              <a:srgbClr val="88898C"/>
            </a:solidFill>
          </c:spPr>
          <c:invertIfNegative val="0"/>
          <c:dLbls>
            <c:delete val="1"/>
          </c:dLbls>
          <c:val>
            <c:numRef>
              <c:f>Sheet1!$D$2</c:f>
              <c:numCache>
                <c:formatCode>General</c:formatCode>
                <c:ptCount val="1"/>
                <c:pt idx="0">
                  <c:v>1.4</c:v>
                </c:pt>
              </c:numCache>
            </c:numRef>
          </c:val>
          <c:extLst>
            <c:ext xmlns:c16="http://schemas.microsoft.com/office/drawing/2014/chart" uri="{C3380CC4-5D6E-409C-BE32-E72D297353CC}">
              <c16:uniqueId val="{00000007-A170-4AAB-9A05-ACDEF0492FE8}"/>
            </c:ext>
          </c:extLst>
        </c:ser>
        <c:ser>
          <c:idx val="4"/>
          <c:order val="4"/>
          <c:tx>
            <c:strRef>
              <c:f>Sheet1!$E$1</c:f>
              <c:strCache>
                <c:ptCount val="1"/>
                <c:pt idx="0">
                  <c:v>Item 5</c:v>
                </c:pt>
              </c:strCache>
            </c:strRef>
          </c:tx>
          <c:spPr>
            <a:solidFill>
              <a:srgbClr val="C81976"/>
            </a:solidFill>
          </c:spPr>
          <c:invertIfNegative val="0"/>
          <c:dLbls>
            <c:delete val="1"/>
          </c:dLbls>
          <c:val>
            <c:numRef>
              <c:f>Sheet1!$E$2</c:f>
              <c:numCache>
                <c:formatCode>General</c:formatCode>
                <c:ptCount val="1"/>
                <c:pt idx="0">
                  <c:v>1.2</c:v>
                </c:pt>
              </c:numCache>
            </c:numRef>
          </c:val>
          <c:extLst>
            <c:ext xmlns:c16="http://schemas.microsoft.com/office/drawing/2014/chart" uri="{C3380CC4-5D6E-409C-BE32-E72D297353CC}">
              <c16:uniqueId val="{00000008-A170-4AAB-9A05-ACDEF0492FE8}"/>
            </c:ext>
          </c:extLst>
        </c:ser>
        <c:dLbls>
          <c:showLegendKey val="0"/>
          <c:showVal val="1"/>
          <c:showCatName val="0"/>
          <c:showSerName val="0"/>
          <c:showPercent val="0"/>
          <c:showBubbleSize val="0"/>
        </c:dLbls>
        <c:gapWidth val="75"/>
        <c:overlap val="100"/>
        <c:axId val="156296320"/>
        <c:axId val="156297856"/>
      </c:barChart>
      <c:catAx>
        <c:axId val="156296320"/>
        <c:scaling>
          <c:orientation val="minMax"/>
        </c:scaling>
        <c:delete val="1"/>
        <c:axPos val="l"/>
        <c:numFmt formatCode="General" sourceLinked="1"/>
        <c:majorTickMark val="none"/>
        <c:minorTickMark val="none"/>
        <c:tickLblPos val="nextTo"/>
        <c:crossAx val="156297856"/>
        <c:crossesAt val="10"/>
        <c:auto val="1"/>
        <c:lblAlgn val="ctr"/>
        <c:lblOffset val="100"/>
        <c:noMultiLvlLbl val="0"/>
      </c:catAx>
      <c:valAx>
        <c:axId val="156297856"/>
        <c:scaling>
          <c:orientation val="minMax"/>
          <c:max val="1"/>
        </c:scaling>
        <c:delete val="0"/>
        <c:axPos val="b"/>
        <c:majorGridlines>
          <c:spPr>
            <a:ln>
              <a:solidFill>
                <a:schemeClr val="bg1">
                  <a:lumMod val="50000"/>
                </a:schemeClr>
              </a:solidFill>
            </a:ln>
          </c:spPr>
        </c:majorGridlines>
        <c:title>
          <c:tx>
            <c:rich>
              <a:bodyPr/>
              <a:lstStyle/>
              <a:p>
                <a:pPr>
                  <a:defRPr>
                    <a:latin typeface="Open Sans"/>
                  </a:defRPr>
                </a:pPr>
                <a:r>
                  <a:rPr lang="en-GB" dirty="0">
                    <a:latin typeface="Verdana" panose="020B0604030504040204" pitchFamily="34" charset="0"/>
                  </a:rPr>
                  <a:t>Distribution</a:t>
                </a:r>
              </a:p>
            </c:rich>
          </c:tx>
          <c:layout>
            <c:manualLayout>
              <c:xMode val="edge"/>
              <c:yMode val="edge"/>
              <c:x val="0.45914849849134926"/>
              <c:y val="0.88954442657056365"/>
            </c:manualLayout>
          </c:layout>
          <c:overlay val="0"/>
        </c:title>
        <c:numFmt formatCode="0%" sourceLinked="1"/>
        <c:majorTickMark val="out"/>
        <c:minorTickMark val="none"/>
        <c:tickLblPos val="nextTo"/>
        <c:crossAx val="156296320"/>
        <c:crosses val="autoZero"/>
        <c:crossBetween val="between"/>
      </c:valAx>
    </c:plotArea>
    <c:legend>
      <c:legendPos val="t"/>
      <c:layout>
        <c:manualLayout>
          <c:xMode val="edge"/>
          <c:yMode val="edge"/>
          <c:x val="3.1248732504148568E-2"/>
          <c:y val="1.4496106216508669E-2"/>
          <c:w val="0.92770424097498871"/>
          <c:h val="0.12362952822593533"/>
        </c:manualLayout>
      </c:layout>
      <c:overlay val="0"/>
      <c:txPr>
        <a:bodyPr/>
        <a:lstStyle/>
        <a:p>
          <a:pPr>
            <a:defRPr sz="2000">
              <a:solidFill>
                <a:schemeClr val="tx1">
                  <a:lumMod val="75000"/>
                  <a:lumOff val="2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11804289881473E-2"/>
          <c:y val="0.32135950943722302"/>
          <c:w val="0.93642051709589647"/>
          <c:h val="0.60044686392869928"/>
        </c:manualLayout>
      </c:layout>
      <c:barChart>
        <c:barDir val="col"/>
        <c:grouping val="clustered"/>
        <c:varyColors val="0"/>
        <c:ser>
          <c:idx val="0"/>
          <c:order val="0"/>
          <c:tx>
            <c:strRef>
              <c:f>Sheet1!$B$1</c:f>
              <c:strCache>
                <c:ptCount val="1"/>
                <c:pt idx="0">
                  <c:v>Percentage</c:v>
                </c:pt>
              </c:strCache>
            </c:strRef>
          </c:tx>
          <c:invertIfNegative val="0"/>
          <c:dPt>
            <c:idx val="0"/>
            <c:invertIfNegative val="0"/>
            <c:bubble3D val="0"/>
            <c:spPr>
              <a:solidFill>
                <a:srgbClr val="7A1F7F"/>
              </a:solidFill>
            </c:spPr>
            <c:extLst>
              <c:ext xmlns:c16="http://schemas.microsoft.com/office/drawing/2014/chart" uri="{C3380CC4-5D6E-409C-BE32-E72D297353CC}">
                <c16:uniqueId val="{00000001-D8CA-44EA-BE26-A77FD76F362F}"/>
              </c:ext>
            </c:extLst>
          </c:dPt>
          <c:dPt>
            <c:idx val="1"/>
            <c:invertIfNegative val="0"/>
            <c:bubble3D val="0"/>
            <c:spPr>
              <a:solidFill>
                <a:srgbClr val="C81976"/>
              </a:solidFill>
            </c:spPr>
            <c:extLst>
              <c:ext xmlns:c16="http://schemas.microsoft.com/office/drawing/2014/chart" uri="{C3380CC4-5D6E-409C-BE32-E72D297353CC}">
                <c16:uniqueId val="{00000003-D8CA-44EA-BE26-A77FD76F362F}"/>
              </c:ext>
            </c:extLst>
          </c:dPt>
          <c:dPt>
            <c:idx val="2"/>
            <c:invertIfNegative val="0"/>
            <c:bubble3D val="0"/>
            <c:spPr>
              <a:solidFill>
                <a:srgbClr val="88898C"/>
              </a:solidFill>
            </c:spPr>
            <c:extLst>
              <c:ext xmlns:c16="http://schemas.microsoft.com/office/drawing/2014/chart" uri="{C3380CC4-5D6E-409C-BE32-E72D297353CC}">
                <c16:uniqueId val="{00000005-D8CA-44EA-BE26-A77FD76F362F}"/>
              </c:ext>
            </c:extLst>
          </c:dPt>
          <c:dPt>
            <c:idx val="3"/>
            <c:invertIfNegative val="0"/>
            <c:bubble3D val="0"/>
            <c:spPr>
              <a:solidFill>
                <a:srgbClr val="FDB828"/>
              </a:solidFill>
            </c:spPr>
            <c:extLst>
              <c:ext xmlns:c16="http://schemas.microsoft.com/office/drawing/2014/chart" uri="{C3380CC4-5D6E-409C-BE32-E72D297353CC}">
                <c16:uniqueId val="{00000007-D8CA-44EA-BE26-A77FD76F362F}"/>
              </c:ext>
            </c:extLst>
          </c:dPt>
          <c:dLbls>
            <c:spPr>
              <a:noFill/>
              <a:ln>
                <a:noFill/>
              </a:ln>
              <a:effectLst/>
            </c:spPr>
            <c:txPr>
              <a:bodyPr/>
              <a:lstStyle/>
              <a:p>
                <a:pPr>
                  <a:defRPr sz="24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Item 1</c:v>
                </c:pt>
                <c:pt idx="1">
                  <c:v>Item 2</c:v>
                </c:pt>
                <c:pt idx="2">
                  <c:v>Item 3</c:v>
                </c:pt>
                <c:pt idx="3">
                  <c:v>Item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8CA-44EA-BE26-A77FD76F362F}"/>
            </c:ext>
          </c:extLst>
        </c:ser>
        <c:dLbls>
          <c:showLegendKey val="0"/>
          <c:showVal val="0"/>
          <c:showCatName val="0"/>
          <c:showSerName val="0"/>
          <c:showPercent val="0"/>
          <c:showBubbleSize val="0"/>
        </c:dLbls>
        <c:gapWidth val="100"/>
        <c:axId val="159692672"/>
        <c:axId val="159694208"/>
      </c:barChart>
      <c:catAx>
        <c:axId val="159692672"/>
        <c:scaling>
          <c:orientation val="minMax"/>
        </c:scaling>
        <c:delete val="0"/>
        <c:axPos val="b"/>
        <c:numFmt formatCode="General" sourceLinked="0"/>
        <c:majorTickMark val="out"/>
        <c:minorTickMark val="none"/>
        <c:tickLblPos val="nextTo"/>
        <c:crossAx val="159694208"/>
        <c:crosses val="autoZero"/>
        <c:auto val="1"/>
        <c:lblAlgn val="ctr"/>
        <c:lblOffset val="100"/>
        <c:noMultiLvlLbl val="0"/>
      </c:catAx>
      <c:valAx>
        <c:axId val="159694208"/>
        <c:scaling>
          <c:orientation val="minMax"/>
        </c:scaling>
        <c:delete val="0"/>
        <c:axPos val="l"/>
        <c:majorGridlines>
          <c:spPr>
            <a:ln w="6985">
              <a:solidFill>
                <a:schemeClr val="bg1">
                  <a:lumMod val="75000"/>
                </a:schemeClr>
              </a:solidFill>
            </a:ln>
          </c:spPr>
        </c:majorGridlines>
        <c:numFmt formatCode="General" sourceLinked="1"/>
        <c:majorTickMark val="out"/>
        <c:minorTickMark val="none"/>
        <c:tickLblPos val="nextTo"/>
        <c:crossAx val="159692672"/>
        <c:crosses val="autoZero"/>
        <c:crossBetween val="between"/>
      </c:valAx>
    </c:plotArea>
    <c:legend>
      <c:legendPos val="r"/>
      <c:layout>
        <c:manualLayout>
          <c:xMode val="edge"/>
          <c:yMode val="edge"/>
          <c:x val="0.86018495649243742"/>
          <c:y val="4.2959732869187375E-2"/>
          <c:w val="0.11703566454048722"/>
          <c:h val="0.23649779654112507"/>
        </c:manualLayout>
      </c:layout>
      <c:overlay val="0"/>
      <c:txPr>
        <a:bodyPr/>
        <a:lstStyle/>
        <a:p>
          <a:pPr>
            <a:defRPr sz="2000">
              <a:solidFill>
                <a:schemeClr val="tx1">
                  <a:lumMod val="75000"/>
                  <a:lumOff val="2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128595848024689E-2"/>
          <c:y val="0.24227955135632059"/>
          <c:w val="0.90941576666920065"/>
          <c:h val="0.63505932185801084"/>
        </c:manualLayout>
      </c:layout>
      <c:lineChart>
        <c:grouping val="stacked"/>
        <c:varyColors val="0"/>
        <c:ser>
          <c:idx val="0"/>
          <c:order val="0"/>
          <c:tx>
            <c:strRef>
              <c:f>Sheet1!$B$1</c:f>
              <c:strCache>
                <c:ptCount val="1"/>
                <c:pt idx="0">
                  <c:v>Item 1</c:v>
                </c:pt>
              </c:strCache>
            </c:strRef>
          </c:tx>
          <c:spPr>
            <a:ln>
              <a:solidFill>
                <a:srgbClr val="88898C"/>
              </a:solidFill>
            </a:ln>
          </c:spPr>
          <c:marker>
            <c:spPr>
              <a:solidFill>
                <a:schemeClr val="tx1">
                  <a:lumMod val="65000"/>
                  <a:lumOff val="35000"/>
                </a:schemeClr>
              </a:solidFill>
              <a:ln>
                <a:solidFill>
                  <a:srgbClr val="88898C"/>
                </a:solidFill>
              </a:ln>
            </c:spPr>
          </c:marker>
          <c:dPt>
            <c:idx val="0"/>
            <c:bubble3D val="0"/>
            <c:extLst>
              <c:ext xmlns:c16="http://schemas.microsoft.com/office/drawing/2014/chart" uri="{C3380CC4-5D6E-409C-BE32-E72D297353CC}">
                <c16:uniqueId val="{00000000-9C4A-4822-A69A-24B4F9EE2ECE}"/>
              </c:ext>
            </c:extLst>
          </c:dPt>
          <c:dPt>
            <c:idx val="1"/>
            <c:bubble3D val="0"/>
            <c:extLst>
              <c:ext xmlns:c16="http://schemas.microsoft.com/office/drawing/2014/chart" uri="{C3380CC4-5D6E-409C-BE32-E72D297353CC}">
                <c16:uniqueId val="{00000001-9C4A-4822-A69A-24B4F9EE2ECE}"/>
              </c:ext>
            </c:extLst>
          </c:dPt>
          <c:dPt>
            <c:idx val="2"/>
            <c:bubble3D val="0"/>
            <c:extLst>
              <c:ext xmlns:c16="http://schemas.microsoft.com/office/drawing/2014/chart" uri="{C3380CC4-5D6E-409C-BE32-E72D297353CC}">
                <c16:uniqueId val="{00000002-9C4A-4822-A69A-24B4F9EE2ECE}"/>
              </c:ext>
            </c:extLst>
          </c:dPt>
          <c:dPt>
            <c:idx val="3"/>
            <c:bubble3D val="0"/>
            <c:extLst>
              <c:ext xmlns:c16="http://schemas.microsoft.com/office/drawing/2014/chart" uri="{C3380CC4-5D6E-409C-BE32-E72D297353CC}">
                <c16:uniqueId val="{00000003-9C4A-4822-A69A-24B4F9EE2ECE}"/>
              </c:ext>
            </c:extLst>
          </c:dPt>
          <c:cat>
            <c:strRef>
              <c:f>Sheet1!$A$2:$A$5</c:f>
              <c:strCache>
                <c:ptCount val="4"/>
                <c:pt idx="0">
                  <c:v>month 1</c:v>
                </c:pt>
                <c:pt idx="1">
                  <c:v>month 2</c:v>
                </c:pt>
                <c:pt idx="2">
                  <c:v>month 3</c:v>
                </c:pt>
                <c:pt idx="3">
                  <c:v>month 4</c:v>
                </c:pt>
              </c:strCache>
            </c:strRef>
          </c:cat>
          <c:val>
            <c:numRef>
              <c:f>Sheet1!$B$2:$B$5</c:f>
              <c:numCache>
                <c:formatCode>General</c:formatCode>
                <c:ptCount val="4"/>
                <c:pt idx="0">
                  <c:v>8.1999999999999993</c:v>
                </c:pt>
                <c:pt idx="1">
                  <c:v>5</c:v>
                </c:pt>
                <c:pt idx="2">
                  <c:v>2</c:v>
                </c:pt>
                <c:pt idx="3">
                  <c:v>7</c:v>
                </c:pt>
              </c:numCache>
            </c:numRef>
          </c:val>
          <c:smooth val="0"/>
          <c:extLst>
            <c:ext xmlns:c16="http://schemas.microsoft.com/office/drawing/2014/chart" uri="{C3380CC4-5D6E-409C-BE32-E72D297353CC}">
              <c16:uniqueId val="{00000004-9C4A-4822-A69A-24B4F9EE2ECE}"/>
            </c:ext>
          </c:extLst>
        </c:ser>
        <c:ser>
          <c:idx val="1"/>
          <c:order val="1"/>
          <c:tx>
            <c:strRef>
              <c:f>Sheet1!$C$1</c:f>
              <c:strCache>
                <c:ptCount val="1"/>
                <c:pt idx="0">
                  <c:v>Item 2</c:v>
                </c:pt>
              </c:strCache>
            </c:strRef>
          </c:tx>
          <c:spPr>
            <a:ln>
              <a:solidFill>
                <a:srgbClr val="7A1F7F"/>
              </a:solidFill>
            </a:ln>
          </c:spPr>
          <c:marker>
            <c:spPr>
              <a:ln>
                <a:solidFill>
                  <a:srgbClr val="7A1F7F"/>
                </a:solidFill>
              </a:ln>
            </c:spPr>
          </c:marker>
          <c:dPt>
            <c:idx val="0"/>
            <c:marker>
              <c:spPr>
                <a:solidFill>
                  <a:srgbClr val="7A1F7F"/>
                </a:solidFill>
                <a:ln>
                  <a:solidFill>
                    <a:srgbClr val="7A1F7F"/>
                  </a:solidFill>
                </a:ln>
              </c:spPr>
            </c:marker>
            <c:bubble3D val="0"/>
            <c:extLst>
              <c:ext xmlns:c16="http://schemas.microsoft.com/office/drawing/2014/chart" uri="{C3380CC4-5D6E-409C-BE32-E72D297353CC}">
                <c16:uniqueId val="{00000005-9C4A-4822-A69A-24B4F9EE2ECE}"/>
              </c:ext>
            </c:extLst>
          </c:dPt>
          <c:dPt>
            <c:idx val="1"/>
            <c:marker>
              <c:spPr>
                <a:solidFill>
                  <a:srgbClr val="7A1F7F"/>
                </a:solidFill>
                <a:ln>
                  <a:solidFill>
                    <a:srgbClr val="7A1F7F"/>
                  </a:solidFill>
                </a:ln>
              </c:spPr>
            </c:marker>
            <c:bubble3D val="0"/>
            <c:extLst>
              <c:ext xmlns:c16="http://schemas.microsoft.com/office/drawing/2014/chart" uri="{C3380CC4-5D6E-409C-BE32-E72D297353CC}">
                <c16:uniqueId val="{00000006-9C4A-4822-A69A-24B4F9EE2ECE}"/>
              </c:ext>
            </c:extLst>
          </c:dPt>
          <c:dPt>
            <c:idx val="2"/>
            <c:marker>
              <c:spPr>
                <a:solidFill>
                  <a:srgbClr val="7A1F7F"/>
                </a:solidFill>
                <a:ln>
                  <a:solidFill>
                    <a:srgbClr val="7A1F7F"/>
                  </a:solidFill>
                </a:ln>
              </c:spPr>
            </c:marker>
            <c:bubble3D val="0"/>
            <c:extLst>
              <c:ext xmlns:c16="http://schemas.microsoft.com/office/drawing/2014/chart" uri="{C3380CC4-5D6E-409C-BE32-E72D297353CC}">
                <c16:uniqueId val="{00000007-9C4A-4822-A69A-24B4F9EE2ECE}"/>
              </c:ext>
            </c:extLst>
          </c:dPt>
          <c:dPt>
            <c:idx val="3"/>
            <c:marker>
              <c:spPr>
                <a:solidFill>
                  <a:srgbClr val="7A1F7F"/>
                </a:solidFill>
                <a:ln>
                  <a:solidFill>
                    <a:srgbClr val="7A1F7F"/>
                  </a:solidFill>
                </a:ln>
              </c:spPr>
            </c:marker>
            <c:bubble3D val="0"/>
            <c:extLst>
              <c:ext xmlns:c16="http://schemas.microsoft.com/office/drawing/2014/chart" uri="{C3380CC4-5D6E-409C-BE32-E72D297353CC}">
                <c16:uniqueId val="{00000008-9C4A-4822-A69A-24B4F9EE2ECE}"/>
              </c:ext>
            </c:extLst>
          </c:dPt>
          <c:cat>
            <c:strRef>
              <c:f>Sheet1!$A$2:$A$5</c:f>
              <c:strCache>
                <c:ptCount val="4"/>
                <c:pt idx="0">
                  <c:v>month 1</c:v>
                </c:pt>
                <c:pt idx="1">
                  <c:v>month 2</c:v>
                </c:pt>
                <c:pt idx="2">
                  <c:v>month 3</c:v>
                </c:pt>
                <c:pt idx="3">
                  <c:v>month 4</c:v>
                </c:pt>
              </c:strCache>
            </c:strRef>
          </c:cat>
          <c:val>
            <c:numRef>
              <c:f>Sheet1!$C$2:$C$5</c:f>
              <c:numCache>
                <c:formatCode>General</c:formatCode>
                <c:ptCount val="4"/>
                <c:pt idx="0">
                  <c:v>5</c:v>
                </c:pt>
                <c:pt idx="1">
                  <c:v>6</c:v>
                </c:pt>
                <c:pt idx="2">
                  <c:v>5</c:v>
                </c:pt>
                <c:pt idx="3">
                  <c:v>4</c:v>
                </c:pt>
              </c:numCache>
            </c:numRef>
          </c:val>
          <c:smooth val="0"/>
          <c:extLst>
            <c:ext xmlns:c16="http://schemas.microsoft.com/office/drawing/2014/chart" uri="{C3380CC4-5D6E-409C-BE32-E72D297353CC}">
              <c16:uniqueId val="{00000009-9C4A-4822-A69A-24B4F9EE2ECE}"/>
            </c:ext>
          </c:extLst>
        </c:ser>
        <c:ser>
          <c:idx val="2"/>
          <c:order val="2"/>
          <c:tx>
            <c:strRef>
              <c:f>Sheet1!$D$1</c:f>
              <c:strCache>
                <c:ptCount val="1"/>
                <c:pt idx="0">
                  <c:v>Item 3</c:v>
                </c:pt>
              </c:strCache>
            </c:strRef>
          </c:tx>
          <c:spPr>
            <a:ln>
              <a:solidFill>
                <a:srgbClr val="009B9B"/>
              </a:solidFill>
            </a:ln>
          </c:spPr>
          <c:marker>
            <c:spPr>
              <a:solidFill>
                <a:srgbClr val="009B9B"/>
              </a:solidFill>
              <a:ln>
                <a:solidFill>
                  <a:srgbClr val="009B9B"/>
                </a:solidFill>
              </a:ln>
            </c:spPr>
          </c:marker>
          <c:cat>
            <c:strRef>
              <c:f>Sheet1!$A$2:$A$5</c:f>
              <c:strCache>
                <c:ptCount val="4"/>
                <c:pt idx="0">
                  <c:v>month 1</c:v>
                </c:pt>
                <c:pt idx="1">
                  <c:v>month 2</c:v>
                </c:pt>
                <c:pt idx="2">
                  <c:v>month 3</c:v>
                </c:pt>
                <c:pt idx="3">
                  <c:v>month 4</c:v>
                </c:pt>
              </c:strCache>
            </c:strRef>
          </c:cat>
          <c:val>
            <c:numRef>
              <c:f>Sheet1!$D$2:$D$5</c:f>
              <c:numCache>
                <c:formatCode>General</c:formatCode>
                <c:ptCount val="4"/>
                <c:pt idx="0">
                  <c:v>2</c:v>
                </c:pt>
                <c:pt idx="1">
                  <c:v>5</c:v>
                </c:pt>
                <c:pt idx="2">
                  <c:v>9</c:v>
                </c:pt>
                <c:pt idx="3">
                  <c:v>12</c:v>
                </c:pt>
              </c:numCache>
            </c:numRef>
          </c:val>
          <c:smooth val="0"/>
          <c:extLst>
            <c:ext xmlns:c16="http://schemas.microsoft.com/office/drawing/2014/chart" uri="{C3380CC4-5D6E-409C-BE32-E72D297353CC}">
              <c16:uniqueId val="{0000000A-9C4A-4822-A69A-24B4F9EE2ECE}"/>
            </c:ext>
          </c:extLst>
        </c:ser>
        <c:dLbls>
          <c:showLegendKey val="0"/>
          <c:showVal val="0"/>
          <c:showCatName val="0"/>
          <c:showSerName val="0"/>
          <c:showPercent val="0"/>
          <c:showBubbleSize val="0"/>
        </c:dLbls>
        <c:marker val="1"/>
        <c:smooth val="0"/>
        <c:axId val="159787648"/>
        <c:axId val="159789824"/>
      </c:lineChart>
      <c:catAx>
        <c:axId val="159787648"/>
        <c:scaling>
          <c:orientation val="minMax"/>
        </c:scaling>
        <c:delete val="0"/>
        <c:axPos val="b"/>
        <c:numFmt formatCode="General" sourceLinked="0"/>
        <c:majorTickMark val="out"/>
        <c:minorTickMark val="none"/>
        <c:tickLblPos val="nextTo"/>
        <c:txPr>
          <a:bodyPr/>
          <a:lstStyle/>
          <a:p>
            <a:pPr>
              <a:defRPr>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crossAx val="159789824"/>
        <c:crosses val="autoZero"/>
        <c:auto val="1"/>
        <c:lblAlgn val="ctr"/>
        <c:lblOffset val="100"/>
        <c:noMultiLvlLbl val="0"/>
      </c:catAx>
      <c:valAx>
        <c:axId val="159789824"/>
        <c:scaling>
          <c:orientation val="minMax"/>
        </c:scaling>
        <c:delete val="0"/>
        <c:axPos val="l"/>
        <c:majorGridlines/>
        <c:numFmt formatCode="General" sourceLinked="1"/>
        <c:majorTickMark val="out"/>
        <c:minorTickMark val="none"/>
        <c:tickLblPos val="nextTo"/>
        <c:txPr>
          <a:bodyPr/>
          <a:lstStyle/>
          <a:p>
            <a:pPr>
              <a:defRPr>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crossAx val="159787648"/>
        <c:crosses val="autoZero"/>
        <c:crossBetween val="between"/>
      </c:valAx>
    </c:plotArea>
    <c:legend>
      <c:legendPos val="tr"/>
      <c:layout>
        <c:manualLayout>
          <c:xMode val="edge"/>
          <c:yMode val="edge"/>
          <c:x val="0.83995238954930929"/>
          <c:y val="9.7539316619141118E-4"/>
          <c:w val="0.15153084842424913"/>
          <c:h val="0.19282039649915445"/>
        </c:manualLayout>
      </c:layout>
      <c:overlay val="0"/>
      <c:txPr>
        <a:bodyPr/>
        <a:lstStyle/>
        <a:p>
          <a:pPr>
            <a:defRPr sz="16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375584370696022E-2"/>
          <c:y val="0.17752631747157469"/>
          <c:w val="0.91800922031590859"/>
          <c:h val="0.57454270682252961"/>
        </c:manualLayout>
      </c:layout>
      <c:barChart>
        <c:barDir val="bar"/>
        <c:grouping val="percentStacked"/>
        <c:varyColors val="0"/>
        <c:ser>
          <c:idx val="0"/>
          <c:order val="0"/>
          <c:tx>
            <c:strRef>
              <c:f>Sheet1!$A$1</c:f>
              <c:strCache>
                <c:ptCount val="1"/>
                <c:pt idx="0">
                  <c:v>Item 1</c:v>
                </c:pt>
              </c:strCache>
            </c:strRef>
          </c:tx>
          <c:spPr>
            <a:solidFill>
              <a:srgbClr val="FDB828"/>
            </a:solidFill>
          </c:spPr>
          <c:invertIfNegative val="0"/>
          <c:dPt>
            <c:idx val="0"/>
            <c:invertIfNegative val="0"/>
            <c:bubble3D val="0"/>
            <c:extLst>
              <c:ext xmlns:c16="http://schemas.microsoft.com/office/drawing/2014/chart" uri="{C3380CC4-5D6E-409C-BE32-E72D297353CC}">
                <c16:uniqueId val="{00000000-A170-4AAB-9A05-ACDEF0492FE8}"/>
              </c:ext>
            </c:extLst>
          </c:dPt>
          <c:dPt>
            <c:idx val="1"/>
            <c:invertIfNegative val="0"/>
            <c:bubble3D val="0"/>
            <c:extLst>
              <c:ext xmlns:c16="http://schemas.microsoft.com/office/drawing/2014/chart" uri="{C3380CC4-5D6E-409C-BE32-E72D297353CC}">
                <c16:uniqueId val="{00000001-A170-4AAB-9A05-ACDEF0492FE8}"/>
              </c:ext>
            </c:extLst>
          </c:dPt>
          <c:dPt>
            <c:idx val="2"/>
            <c:invertIfNegative val="0"/>
            <c:bubble3D val="0"/>
            <c:extLst>
              <c:ext xmlns:c16="http://schemas.microsoft.com/office/drawing/2014/chart" uri="{C3380CC4-5D6E-409C-BE32-E72D297353CC}">
                <c16:uniqueId val="{00000002-A170-4AAB-9A05-ACDEF0492FE8}"/>
              </c:ext>
            </c:extLst>
          </c:dPt>
          <c:dPt>
            <c:idx val="3"/>
            <c:invertIfNegative val="0"/>
            <c:bubble3D val="0"/>
            <c:extLst>
              <c:ext xmlns:c16="http://schemas.microsoft.com/office/drawing/2014/chart" uri="{C3380CC4-5D6E-409C-BE32-E72D297353CC}">
                <c16:uniqueId val="{00000003-A170-4AAB-9A05-ACDEF0492FE8}"/>
              </c:ext>
            </c:extLst>
          </c:dPt>
          <c:dLbls>
            <c:delete val="1"/>
          </c:dLbls>
          <c:val>
            <c:numRef>
              <c:f>Sheet1!$A$2</c:f>
              <c:numCache>
                <c:formatCode>General</c:formatCode>
                <c:ptCount val="1"/>
                <c:pt idx="0">
                  <c:v>8.1999999999999993</c:v>
                </c:pt>
              </c:numCache>
            </c:numRef>
          </c:val>
          <c:extLst>
            <c:ext xmlns:c16="http://schemas.microsoft.com/office/drawing/2014/chart" uri="{C3380CC4-5D6E-409C-BE32-E72D297353CC}">
              <c16:uniqueId val="{00000004-A170-4AAB-9A05-ACDEF0492FE8}"/>
            </c:ext>
          </c:extLst>
        </c:ser>
        <c:ser>
          <c:idx val="1"/>
          <c:order val="1"/>
          <c:tx>
            <c:strRef>
              <c:f>Sheet1!$B$1</c:f>
              <c:strCache>
                <c:ptCount val="1"/>
                <c:pt idx="0">
                  <c:v>Item 2</c:v>
                </c:pt>
              </c:strCache>
            </c:strRef>
          </c:tx>
          <c:spPr>
            <a:solidFill>
              <a:srgbClr val="7A1F7F"/>
            </a:solidFill>
          </c:spPr>
          <c:invertIfNegative val="0"/>
          <c:dLbls>
            <c:delete val="1"/>
          </c:dLbls>
          <c:val>
            <c:numRef>
              <c:f>Sheet1!$B$2</c:f>
              <c:numCache>
                <c:formatCode>General</c:formatCode>
                <c:ptCount val="1"/>
                <c:pt idx="0">
                  <c:v>0.75</c:v>
                </c:pt>
              </c:numCache>
            </c:numRef>
          </c:val>
          <c:extLst>
            <c:ext xmlns:c16="http://schemas.microsoft.com/office/drawing/2014/chart" uri="{C3380CC4-5D6E-409C-BE32-E72D297353CC}">
              <c16:uniqueId val="{00000005-A170-4AAB-9A05-ACDEF0492FE8}"/>
            </c:ext>
          </c:extLst>
        </c:ser>
        <c:ser>
          <c:idx val="2"/>
          <c:order val="2"/>
          <c:tx>
            <c:strRef>
              <c:f>Sheet1!$C$1</c:f>
              <c:strCache>
                <c:ptCount val="1"/>
                <c:pt idx="0">
                  <c:v>Item 3</c:v>
                </c:pt>
              </c:strCache>
            </c:strRef>
          </c:tx>
          <c:spPr>
            <a:solidFill>
              <a:srgbClr val="009B9B"/>
            </a:solidFill>
          </c:spPr>
          <c:invertIfNegative val="0"/>
          <c:dLbls>
            <c:delete val="1"/>
          </c:dLbls>
          <c:val>
            <c:numRef>
              <c:f>Sheet1!$C$2</c:f>
              <c:numCache>
                <c:formatCode>General</c:formatCode>
                <c:ptCount val="1"/>
                <c:pt idx="0">
                  <c:v>3.2</c:v>
                </c:pt>
              </c:numCache>
            </c:numRef>
          </c:val>
          <c:extLst>
            <c:ext xmlns:c16="http://schemas.microsoft.com/office/drawing/2014/chart" uri="{C3380CC4-5D6E-409C-BE32-E72D297353CC}">
              <c16:uniqueId val="{00000006-A170-4AAB-9A05-ACDEF0492FE8}"/>
            </c:ext>
          </c:extLst>
        </c:ser>
        <c:ser>
          <c:idx val="3"/>
          <c:order val="3"/>
          <c:tx>
            <c:strRef>
              <c:f>Sheet1!$D$1</c:f>
              <c:strCache>
                <c:ptCount val="1"/>
                <c:pt idx="0">
                  <c:v>Item 4</c:v>
                </c:pt>
              </c:strCache>
            </c:strRef>
          </c:tx>
          <c:spPr>
            <a:solidFill>
              <a:srgbClr val="88898C"/>
            </a:solidFill>
          </c:spPr>
          <c:invertIfNegative val="0"/>
          <c:dLbls>
            <c:delete val="1"/>
          </c:dLbls>
          <c:val>
            <c:numRef>
              <c:f>Sheet1!$D$2</c:f>
              <c:numCache>
                <c:formatCode>General</c:formatCode>
                <c:ptCount val="1"/>
                <c:pt idx="0">
                  <c:v>1.4</c:v>
                </c:pt>
              </c:numCache>
            </c:numRef>
          </c:val>
          <c:extLst>
            <c:ext xmlns:c16="http://schemas.microsoft.com/office/drawing/2014/chart" uri="{C3380CC4-5D6E-409C-BE32-E72D297353CC}">
              <c16:uniqueId val="{00000007-A170-4AAB-9A05-ACDEF0492FE8}"/>
            </c:ext>
          </c:extLst>
        </c:ser>
        <c:ser>
          <c:idx val="4"/>
          <c:order val="4"/>
          <c:tx>
            <c:strRef>
              <c:f>Sheet1!$E$1</c:f>
              <c:strCache>
                <c:ptCount val="1"/>
                <c:pt idx="0">
                  <c:v>Item 5</c:v>
                </c:pt>
              </c:strCache>
            </c:strRef>
          </c:tx>
          <c:spPr>
            <a:solidFill>
              <a:srgbClr val="C81976"/>
            </a:solidFill>
          </c:spPr>
          <c:invertIfNegative val="0"/>
          <c:dLbls>
            <c:delete val="1"/>
          </c:dLbls>
          <c:val>
            <c:numRef>
              <c:f>Sheet1!$E$2</c:f>
              <c:numCache>
                <c:formatCode>General</c:formatCode>
                <c:ptCount val="1"/>
                <c:pt idx="0">
                  <c:v>1.2</c:v>
                </c:pt>
              </c:numCache>
            </c:numRef>
          </c:val>
          <c:extLst>
            <c:ext xmlns:c16="http://schemas.microsoft.com/office/drawing/2014/chart" uri="{C3380CC4-5D6E-409C-BE32-E72D297353CC}">
              <c16:uniqueId val="{00000008-A170-4AAB-9A05-ACDEF0492FE8}"/>
            </c:ext>
          </c:extLst>
        </c:ser>
        <c:dLbls>
          <c:showLegendKey val="0"/>
          <c:showVal val="1"/>
          <c:showCatName val="0"/>
          <c:showSerName val="0"/>
          <c:showPercent val="0"/>
          <c:showBubbleSize val="0"/>
        </c:dLbls>
        <c:gapWidth val="75"/>
        <c:overlap val="100"/>
        <c:axId val="156296320"/>
        <c:axId val="156297856"/>
      </c:barChart>
      <c:catAx>
        <c:axId val="156296320"/>
        <c:scaling>
          <c:orientation val="minMax"/>
        </c:scaling>
        <c:delete val="1"/>
        <c:axPos val="l"/>
        <c:numFmt formatCode="General" sourceLinked="1"/>
        <c:majorTickMark val="none"/>
        <c:minorTickMark val="none"/>
        <c:tickLblPos val="nextTo"/>
        <c:crossAx val="156297856"/>
        <c:crossesAt val="10"/>
        <c:auto val="1"/>
        <c:lblAlgn val="ctr"/>
        <c:lblOffset val="100"/>
        <c:noMultiLvlLbl val="0"/>
      </c:catAx>
      <c:valAx>
        <c:axId val="156297856"/>
        <c:scaling>
          <c:orientation val="minMax"/>
          <c:max val="1"/>
        </c:scaling>
        <c:delete val="0"/>
        <c:axPos val="b"/>
        <c:majorGridlines>
          <c:spPr>
            <a:ln>
              <a:solidFill>
                <a:schemeClr val="bg1">
                  <a:lumMod val="50000"/>
                </a:schemeClr>
              </a:solidFill>
            </a:ln>
          </c:spPr>
        </c:majorGridlines>
        <c:title>
          <c:tx>
            <c:rich>
              <a:bodyPr/>
              <a:lstStyle/>
              <a:p>
                <a:pPr>
                  <a:defRPr>
                    <a:latin typeface="Open Sans"/>
                  </a:defRPr>
                </a:pPr>
                <a:r>
                  <a:rPr lang="en-GB" dirty="0">
                    <a:latin typeface="Verdana" panose="020B0604030504040204" pitchFamily="34" charset="0"/>
                  </a:rPr>
                  <a:t>Distribution</a:t>
                </a:r>
              </a:p>
            </c:rich>
          </c:tx>
          <c:layout>
            <c:manualLayout>
              <c:xMode val="edge"/>
              <c:yMode val="edge"/>
              <c:x val="0.45914849849134926"/>
              <c:y val="0.88954442657056365"/>
            </c:manualLayout>
          </c:layout>
          <c:overlay val="0"/>
        </c:title>
        <c:numFmt formatCode="0%" sourceLinked="1"/>
        <c:majorTickMark val="out"/>
        <c:minorTickMark val="none"/>
        <c:tickLblPos val="nextTo"/>
        <c:crossAx val="156296320"/>
        <c:crosses val="autoZero"/>
        <c:crossBetween val="between"/>
      </c:valAx>
    </c:plotArea>
    <c:legend>
      <c:legendPos val="t"/>
      <c:layout>
        <c:manualLayout>
          <c:xMode val="edge"/>
          <c:yMode val="edge"/>
          <c:x val="3.1248732504148568E-2"/>
          <c:y val="1.4496106216508669E-2"/>
          <c:w val="0.92770424097498871"/>
          <c:h val="0.12362952822593533"/>
        </c:manualLayout>
      </c:layout>
      <c:overlay val="0"/>
      <c:txPr>
        <a:bodyPr/>
        <a:lstStyle/>
        <a:p>
          <a:pPr>
            <a:defRPr sz="2000">
              <a:solidFill>
                <a:schemeClr val="tx1">
                  <a:lumMod val="75000"/>
                  <a:lumOff val="2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11804289881473E-2"/>
          <c:y val="0.32135950943722302"/>
          <c:w val="0.93642051709589647"/>
          <c:h val="0.60044686392869928"/>
        </c:manualLayout>
      </c:layout>
      <c:barChart>
        <c:barDir val="col"/>
        <c:grouping val="clustered"/>
        <c:varyColors val="0"/>
        <c:ser>
          <c:idx val="0"/>
          <c:order val="0"/>
          <c:tx>
            <c:strRef>
              <c:f>Sheet1!$B$1</c:f>
              <c:strCache>
                <c:ptCount val="1"/>
                <c:pt idx="0">
                  <c:v>Percentage</c:v>
                </c:pt>
              </c:strCache>
            </c:strRef>
          </c:tx>
          <c:invertIfNegative val="0"/>
          <c:dPt>
            <c:idx val="0"/>
            <c:invertIfNegative val="0"/>
            <c:bubble3D val="0"/>
            <c:spPr>
              <a:solidFill>
                <a:srgbClr val="7A1F7F"/>
              </a:solidFill>
            </c:spPr>
            <c:extLst>
              <c:ext xmlns:c16="http://schemas.microsoft.com/office/drawing/2014/chart" uri="{C3380CC4-5D6E-409C-BE32-E72D297353CC}">
                <c16:uniqueId val="{00000001-D8CA-44EA-BE26-A77FD76F362F}"/>
              </c:ext>
            </c:extLst>
          </c:dPt>
          <c:dPt>
            <c:idx val="1"/>
            <c:invertIfNegative val="0"/>
            <c:bubble3D val="0"/>
            <c:spPr>
              <a:solidFill>
                <a:srgbClr val="C81976"/>
              </a:solidFill>
            </c:spPr>
            <c:extLst>
              <c:ext xmlns:c16="http://schemas.microsoft.com/office/drawing/2014/chart" uri="{C3380CC4-5D6E-409C-BE32-E72D297353CC}">
                <c16:uniqueId val="{00000003-D8CA-44EA-BE26-A77FD76F362F}"/>
              </c:ext>
            </c:extLst>
          </c:dPt>
          <c:dPt>
            <c:idx val="2"/>
            <c:invertIfNegative val="0"/>
            <c:bubble3D val="0"/>
            <c:spPr>
              <a:solidFill>
                <a:srgbClr val="88898C"/>
              </a:solidFill>
            </c:spPr>
            <c:extLst>
              <c:ext xmlns:c16="http://schemas.microsoft.com/office/drawing/2014/chart" uri="{C3380CC4-5D6E-409C-BE32-E72D297353CC}">
                <c16:uniqueId val="{00000005-D8CA-44EA-BE26-A77FD76F362F}"/>
              </c:ext>
            </c:extLst>
          </c:dPt>
          <c:dPt>
            <c:idx val="3"/>
            <c:invertIfNegative val="0"/>
            <c:bubble3D val="0"/>
            <c:spPr>
              <a:solidFill>
                <a:srgbClr val="FDB828"/>
              </a:solidFill>
            </c:spPr>
            <c:extLst>
              <c:ext xmlns:c16="http://schemas.microsoft.com/office/drawing/2014/chart" uri="{C3380CC4-5D6E-409C-BE32-E72D297353CC}">
                <c16:uniqueId val="{00000007-D8CA-44EA-BE26-A77FD76F362F}"/>
              </c:ext>
            </c:extLst>
          </c:dPt>
          <c:dLbls>
            <c:spPr>
              <a:noFill/>
              <a:ln>
                <a:noFill/>
              </a:ln>
              <a:effectLst/>
            </c:spPr>
            <c:txPr>
              <a:bodyPr/>
              <a:lstStyle/>
              <a:p>
                <a:pPr>
                  <a:defRPr sz="24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Item 1</c:v>
                </c:pt>
                <c:pt idx="1">
                  <c:v>Item 2</c:v>
                </c:pt>
                <c:pt idx="2">
                  <c:v>Item 3</c:v>
                </c:pt>
                <c:pt idx="3">
                  <c:v>Item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8CA-44EA-BE26-A77FD76F362F}"/>
            </c:ext>
          </c:extLst>
        </c:ser>
        <c:dLbls>
          <c:showLegendKey val="0"/>
          <c:showVal val="0"/>
          <c:showCatName val="0"/>
          <c:showSerName val="0"/>
          <c:showPercent val="0"/>
          <c:showBubbleSize val="0"/>
        </c:dLbls>
        <c:gapWidth val="100"/>
        <c:axId val="159692672"/>
        <c:axId val="159694208"/>
      </c:barChart>
      <c:catAx>
        <c:axId val="159692672"/>
        <c:scaling>
          <c:orientation val="minMax"/>
        </c:scaling>
        <c:delete val="0"/>
        <c:axPos val="b"/>
        <c:numFmt formatCode="General" sourceLinked="0"/>
        <c:majorTickMark val="out"/>
        <c:minorTickMark val="none"/>
        <c:tickLblPos val="nextTo"/>
        <c:crossAx val="159694208"/>
        <c:crosses val="autoZero"/>
        <c:auto val="1"/>
        <c:lblAlgn val="ctr"/>
        <c:lblOffset val="100"/>
        <c:noMultiLvlLbl val="0"/>
      </c:catAx>
      <c:valAx>
        <c:axId val="159694208"/>
        <c:scaling>
          <c:orientation val="minMax"/>
        </c:scaling>
        <c:delete val="0"/>
        <c:axPos val="l"/>
        <c:majorGridlines>
          <c:spPr>
            <a:ln w="6985">
              <a:solidFill>
                <a:schemeClr val="bg1">
                  <a:lumMod val="75000"/>
                </a:schemeClr>
              </a:solidFill>
            </a:ln>
          </c:spPr>
        </c:majorGridlines>
        <c:numFmt formatCode="General" sourceLinked="1"/>
        <c:majorTickMark val="out"/>
        <c:minorTickMark val="none"/>
        <c:tickLblPos val="nextTo"/>
        <c:crossAx val="159692672"/>
        <c:crosses val="autoZero"/>
        <c:crossBetween val="between"/>
      </c:valAx>
    </c:plotArea>
    <c:legend>
      <c:legendPos val="r"/>
      <c:layout>
        <c:manualLayout>
          <c:xMode val="edge"/>
          <c:yMode val="edge"/>
          <c:x val="0.86018495649243742"/>
          <c:y val="4.2959732869187375E-2"/>
          <c:w val="0.11703566454048722"/>
          <c:h val="0.23649779654112507"/>
        </c:manualLayout>
      </c:layout>
      <c:overlay val="0"/>
      <c:txPr>
        <a:bodyPr/>
        <a:lstStyle/>
        <a:p>
          <a:pPr>
            <a:defRPr sz="2000">
              <a:solidFill>
                <a:schemeClr val="tx1">
                  <a:lumMod val="75000"/>
                  <a:lumOff val="2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128595848024689E-2"/>
          <c:y val="0.24227955135632059"/>
          <c:w val="0.90941576666920065"/>
          <c:h val="0.63505932185801084"/>
        </c:manualLayout>
      </c:layout>
      <c:lineChart>
        <c:grouping val="stacked"/>
        <c:varyColors val="0"/>
        <c:ser>
          <c:idx val="0"/>
          <c:order val="0"/>
          <c:tx>
            <c:strRef>
              <c:f>Sheet1!$B$1</c:f>
              <c:strCache>
                <c:ptCount val="1"/>
                <c:pt idx="0">
                  <c:v>Item 1</c:v>
                </c:pt>
              </c:strCache>
            </c:strRef>
          </c:tx>
          <c:spPr>
            <a:ln>
              <a:solidFill>
                <a:srgbClr val="88898C"/>
              </a:solidFill>
            </a:ln>
          </c:spPr>
          <c:marker>
            <c:spPr>
              <a:solidFill>
                <a:schemeClr val="tx1">
                  <a:lumMod val="65000"/>
                  <a:lumOff val="35000"/>
                </a:schemeClr>
              </a:solidFill>
              <a:ln>
                <a:solidFill>
                  <a:srgbClr val="88898C"/>
                </a:solidFill>
              </a:ln>
            </c:spPr>
          </c:marker>
          <c:dPt>
            <c:idx val="0"/>
            <c:bubble3D val="0"/>
            <c:extLst>
              <c:ext xmlns:c16="http://schemas.microsoft.com/office/drawing/2014/chart" uri="{C3380CC4-5D6E-409C-BE32-E72D297353CC}">
                <c16:uniqueId val="{00000000-9C4A-4822-A69A-24B4F9EE2ECE}"/>
              </c:ext>
            </c:extLst>
          </c:dPt>
          <c:dPt>
            <c:idx val="1"/>
            <c:bubble3D val="0"/>
            <c:extLst>
              <c:ext xmlns:c16="http://schemas.microsoft.com/office/drawing/2014/chart" uri="{C3380CC4-5D6E-409C-BE32-E72D297353CC}">
                <c16:uniqueId val="{00000001-9C4A-4822-A69A-24B4F9EE2ECE}"/>
              </c:ext>
            </c:extLst>
          </c:dPt>
          <c:dPt>
            <c:idx val="2"/>
            <c:bubble3D val="0"/>
            <c:extLst>
              <c:ext xmlns:c16="http://schemas.microsoft.com/office/drawing/2014/chart" uri="{C3380CC4-5D6E-409C-BE32-E72D297353CC}">
                <c16:uniqueId val="{00000002-9C4A-4822-A69A-24B4F9EE2ECE}"/>
              </c:ext>
            </c:extLst>
          </c:dPt>
          <c:dPt>
            <c:idx val="3"/>
            <c:bubble3D val="0"/>
            <c:extLst>
              <c:ext xmlns:c16="http://schemas.microsoft.com/office/drawing/2014/chart" uri="{C3380CC4-5D6E-409C-BE32-E72D297353CC}">
                <c16:uniqueId val="{00000003-9C4A-4822-A69A-24B4F9EE2ECE}"/>
              </c:ext>
            </c:extLst>
          </c:dPt>
          <c:cat>
            <c:strRef>
              <c:f>Sheet1!$A$2:$A$5</c:f>
              <c:strCache>
                <c:ptCount val="4"/>
                <c:pt idx="0">
                  <c:v>month 1</c:v>
                </c:pt>
                <c:pt idx="1">
                  <c:v>month 2</c:v>
                </c:pt>
                <c:pt idx="2">
                  <c:v>month 3</c:v>
                </c:pt>
                <c:pt idx="3">
                  <c:v>month 4</c:v>
                </c:pt>
              </c:strCache>
            </c:strRef>
          </c:cat>
          <c:val>
            <c:numRef>
              <c:f>Sheet1!$B$2:$B$5</c:f>
              <c:numCache>
                <c:formatCode>General</c:formatCode>
                <c:ptCount val="4"/>
                <c:pt idx="0">
                  <c:v>8.1999999999999993</c:v>
                </c:pt>
                <c:pt idx="1">
                  <c:v>5</c:v>
                </c:pt>
                <c:pt idx="2">
                  <c:v>2</c:v>
                </c:pt>
                <c:pt idx="3">
                  <c:v>7</c:v>
                </c:pt>
              </c:numCache>
            </c:numRef>
          </c:val>
          <c:smooth val="0"/>
          <c:extLst>
            <c:ext xmlns:c16="http://schemas.microsoft.com/office/drawing/2014/chart" uri="{C3380CC4-5D6E-409C-BE32-E72D297353CC}">
              <c16:uniqueId val="{00000004-9C4A-4822-A69A-24B4F9EE2ECE}"/>
            </c:ext>
          </c:extLst>
        </c:ser>
        <c:ser>
          <c:idx val="1"/>
          <c:order val="1"/>
          <c:tx>
            <c:strRef>
              <c:f>Sheet1!$C$1</c:f>
              <c:strCache>
                <c:ptCount val="1"/>
                <c:pt idx="0">
                  <c:v>Item 2</c:v>
                </c:pt>
              </c:strCache>
            </c:strRef>
          </c:tx>
          <c:spPr>
            <a:ln>
              <a:solidFill>
                <a:srgbClr val="7A1F7F"/>
              </a:solidFill>
            </a:ln>
          </c:spPr>
          <c:marker>
            <c:spPr>
              <a:ln>
                <a:solidFill>
                  <a:srgbClr val="7A1F7F"/>
                </a:solidFill>
              </a:ln>
            </c:spPr>
          </c:marker>
          <c:dPt>
            <c:idx val="0"/>
            <c:marker>
              <c:spPr>
                <a:solidFill>
                  <a:srgbClr val="7A1F7F"/>
                </a:solidFill>
                <a:ln>
                  <a:solidFill>
                    <a:srgbClr val="7A1F7F"/>
                  </a:solidFill>
                </a:ln>
              </c:spPr>
            </c:marker>
            <c:bubble3D val="0"/>
            <c:extLst>
              <c:ext xmlns:c16="http://schemas.microsoft.com/office/drawing/2014/chart" uri="{C3380CC4-5D6E-409C-BE32-E72D297353CC}">
                <c16:uniqueId val="{00000005-9C4A-4822-A69A-24B4F9EE2ECE}"/>
              </c:ext>
            </c:extLst>
          </c:dPt>
          <c:dPt>
            <c:idx val="1"/>
            <c:marker>
              <c:spPr>
                <a:solidFill>
                  <a:srgbClr val="7A1F7F"/>
                </a:solidFill>
                <a:ln>
                  <a:solidFill>
                    <a:srgbClr val="7A1F7F"/>
                  </a:solidFill>
                </a:ln>
              </c:spPr>
            </c:marker>
            <c:bubble3D val="0"/>
            <c:extLst>
              <c:ext xmlns:c16="http://schemas.microsoft.com/office/drawing/2014/chart" uri="{C3380CC4-5D6E-409C-BE32-E72D297353CC}">
                <c16:uniqueId val="{00000006-9C4A-4822-A69A-24B4F9EE2ECE}"/>
              </c:ext>
            </c:extLst>
          </c:dPt>
          <c:dPt>
            <c:idx val="2"/>
            <c:marker>
              <c:spPr>
                <a:solidFill>
                  <a:srgbClr val="7A1F7F"/>
                </a:solidFill>
                <a:ln>
                  <a:solidFill>
                    <a:srgbClr val="7A1F7F"/>
                  </a:solidFill>
                </a:ln>
              </c:spPr>
            </c:marker>
            <c:bubble3D val="0"/>
            <c:extLst>
              <c:ext xmlns:c16="http://schemas.microsoft.com/office/drawing/2014/chart" uri="{C3380CC4-5D6E-409C-BE32-E72D297353CC}">
                <c16:uniqueId val="{00000007-9C4A-4822-A69A-24B4F9EE2ECE}"/>
              </c:ext>
            </c:extLst>
          </c:dPt>
          <c:dPt>
            <c:idx val="3"/>
            <c:marker>
              <c:spPr>
                <a:solidFill>
                  <a:srgbClr val="7A1F7F"/>
                </a:solidFill>
                <a:ln>
                  <a:solidFill>
                    <a:srgbClr val="7A1F7F"/>
                  </a:solidFill>
                </a:ln>
              </c:spPr>
            </c:marker>
            <c:bubble3D val="0"/>
            <c:extLst>
              <c:ext xmlns:c16="http://schemas.microsoft.com/office/drawing/2014/chart" uri="{C3380CC4-5D6E-409C-BE32-E72D297353CC}">
                <c16:uniqueId val="{00000008-9C4A-4822-A69A-24B4F9EE2ECE}"/>
              </c:ext>
            </c:extLst>
          </c:dPt>
          <c:cat>
            <c:strRef>
              <c:f>Sheet1!$A$2:$A$5</c:f>
              <c:strCache>
                <c:ptCount val="4"/>
                <c:pt idx="0">
                  <c:v>month 1</c:v>
                </c:pt>
                <c:pt idx="1">
                  <c:v>month 2</c:v>
                </c:pt>
                <c:pt idx="2">
                  <c:v>month 3</c:v>
                </c:pt>
                <c:pt idx="3">
                  <c:v>month 4</c:v>
                </c:pt>
              </c:strCache>
            </c:strRef>
          </c:cat>
          <c:val>
            <c:numRef>
              <c:f>Sheet1!$C$2:$C$5</c:f>
              <c:numCache>
                <c:formatCode>General</c:formatCode>
                <c:ptCount val="4"/>
                <c:pt idx="0">
                  <c:v>5</c:v>
                </c:pt>
                <c:pt idx="1">
                  <c:v>6</c:v>
                </c:pt>
                <c:pt idx="2">
                  <c:v>5</c:v>
                </c:pt>
                <c:pt idx="3">
                  <c:v>4</c:v>
                </c:pt>
              </c:numCache>
            </c:numRef>
          </c:val>
          <c:smooth val="0"/>
          <c:extLst>
            <c:ext xmlns:c16="http://schemas.microsoft.com/office/drawing/2014/chart" uri="{C3380CC4-5D6E-409C-BE32-E72D297353CC}">
              <c16:uniqueId val="{00000009-9C4A-4822-A69A-24B4F9EE2ECE}"/>
            </c:ext>
          </c:extLst>
        </c:ser>
        <c:ser>
          <c:idx val="2"/>
          <c:order val="2"/>
          <c:tx>
            <c:strRef>
              <c:f>Sheet1!$D$1</c:f>
              <c:strCache>
                <c:ptCount val="1"/>
                <c:pt idx="0">
                  <c:v>Item 3</c:v>
                </c:pt>
              </c:strCache>
            </c:strRef>
          </c:tx>
          <c:spPr>
            <a:ln>
              <a:solidFill>
                <a:srgbClr val="009B9B"/>
              </a:solidFill>
            </a:ln>
          </c:spPr>
          <c:marker>
            <c:spPr>
              <a:solidFill>
                <a:srgbClr val="009B9B"/>
              </a:solidFill>
              <a:ln>
                <a:solidFill>
                  <a:srgbClr val="009B9B"/>
                </a:solidFill>
              </a:ln>
            </c:spPr>
          </c:marker>
          <c:cat>
            <c:strRef>
              <c:f>Sheet1!$A$2:$A$5</c:f>
              <c:strCache>
                <c:ptCount val="4"/>
                <c:pt idx="0">
                  <c:v>month 1</c:v>
                </c:pt>
                <c:pt idx="1">
                  <c:v>month 2</c:v>
                </c:pt>
                <c:pt idx="2">
                  <c:v>month 3</c:v>
                </c:pt>
                <c:pt idx="3">
                  <c:v>month 4</c:v>
                </c:pt>
              </c:strCache>
            </c:strRef>
          </c:cat>
          <c:val>
            <c:numRef>
              <c:f>Sheet1!$D$2:$D$5</c:f>
              <c:numCache>
                <c:formatCode>General</c:formatCode>
                <c:ptCount val="4"/>
                <c:pt idx="0">
                  <c:v>2</c:v>
                </c:pt>
                <c:pt idx="1">
                  <c:v>5</c:v>
                </c:pt>
                <c:pt idx="2">
                  <c:v>9</c:v>
                </c:pt>
                <c:pt idx="3">
                  <c:v>12</c:v>
                </c:pt>
              </c:numCache>
            </c:numRef>
          </c:val>
          <c:smooth val="0"/>
          <c:extLst>
            <c:ext xmlns:c16="http://schemas.microsoft.com/office/drawing/2014/chart" uri="{C3380CC4-5D6E-409C-BE32-E72D297353CC}">
              <c16:uniqueId val="{0000000A-9C4A-4822-A69A-24B4F9EE2ECE}"/>
            </c:ext>
          </c:extLst>
        </c:ser>
        <c:dLbls>
          <c:showLegendKey val="0"/>
          <c:showVal val="0"/>
          <c:showCatName val="0"/>
          <c:showSerName val="0"/>
          <c:showPercent val="0"/>
          <c:showBubbleSize val="0"/>
        </c:dLbls>
        <c:marker val="1"/>
        <c:smooth val="0"/>
        <c:axId val="159787648"/>
        <c:axId val="159789824"/>
      </c:lineChart>
      <c:catAx>
        <c:axId val="159787648"/>
        <c:scaling>
          <c:orientation val="minMax"/>
        </c:scaling>
        <c:delete val="0"/>
        <c:axPos val="b"/>
        <c:numFmt formatCode="General" sourceLinked="0"/>
        <c:majorTickMark val="out"/>
        <c:minorTickMark val="none"/>
        <c:tickLblPos val="nextTo"/>
        <c:txPr>
          <a:bodyPr/>
          <a:lstStyle/>
          <a:p>
            <a:pPr>
              <a:defRPr>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crossAx val="159789824"/>
        <c:crosses val="autoZero"/>
        <c:auto val="1"/>
        <c:lblAlgn val="ctr"/>
        <c:lblOffset val="100"/>
        <c:noMultiLvlLbl val="0"/>
      </c:catAx>
      <c:valAx>
        <c:axId val="159789824"/>
        <c:scaling>
          <c:orientation val="minMax"/>
        </c:scaling>
        <c:delete val="0"/>
        <c:axPos val="l"/>
        <c:majorGridlines/>
        <c:numFmt formatCode="General" sourceLinked="1"/>
        <c:majorTickMark val="out"/>
        <c:minorTickMark val="none"/>
        <c:tickLblPos val="nextTo"/>
        <c:txPr>
          <a:bodyPr/>
          <a:lstStyle/>
          <a:p>
            <a:pPr>
              <a:defRPr>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crossAx val="159787648"/>
        <c:crosses val="autoZero"/>
        <c:crossBetween val="between"/>
      </c:valAx>
    </c:plotArea>
    <c:legend>
      <c:legendPos val="tr"/>
      <c:layout>
        <c:manualLayout>
          <c:xMode val="edge"/>
          <c:yMode val="edge"/>
          <c:x val="0.83995238954930929"/>
          <c:y val="9.7539316619141118E-4"/>
          <c:w val="0.15153084842424913"/>
          <c:h val="0.19282039649915445"/>
        </c:manualLayout>
      </c:layout>
      <c:overlay val="0"/>
      <c:txPr>
        <a:bodyPr/>
        <a:lstStyle/>
        <a:p>
          <a:pPr>
            <a:defRPr sz="16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375584370696022E-2"/>
          <c:y val="0.17752631747157469"/>
          <c:w val="0.91800922031590859"/>
          <c:h val="0.57454270682252961"/>
        </c:manualLayout>
      </c:layout>
      <c:barChart>
        <c:barDir val="bar"/>
        <c:grouping val="percentStacked"/>
        <c:varyColors val="0"/>
        <c:ser>
          <c:idx val="0"/>
          <c:order val="0"/>
          <c:tx>
            <c:strRef>
              <c:f>Sheet1!$A$1</c:f>
              <c:strCache>
                <c:ptCount val="1"/>
                <c:pt idx="0">
                  <c:v>Item 1</c:v>
                </c:pt>
              </c:strCache>
            </c:strRef>
          </c:tx>
          <c:spPr>
            <a:solidFill>
              <a:srgbClr val="FDB828"/>
            </a:solidFill>
          </c:spPr>
          <c:invertIfNegative val="0"/>
          <c:dPt>
            <c:idx val="0"/>
            <c:invertIfNegative val="0"/>
            <c:bubble3D val="0"/>
            <c:extLst>
              <c:ext xmlns:c16="http://schemas.microsoft.com/office/drawing/2014/chart" uri="{C3380CC4-5D6E-409C-BE32-E72D297353CC}">
                <c16:uniqueId val="{00000000-3260-45B4-BE92-307517165753}"/>
              </c:ext>
            </c:extLst>
          </c:dPt>
          <c:dPt>
            <c:idx val="1"/>
            <c:invertIfNegative val="0"/>
            <c:bubble3D val="0"/>
            <c:extLst>
              <c:ext xmlns:c16="http://schemas.microsoft.com/office/drawing/2014/chart" uri="{C3380CC4-5D6E-409C-BE32-E72D297353CC}">
                <c16:uniqueId val="{00000001-3260-45B4-BE92-307517165753}"/>
              </c:ext>
            </c:extLst>
          </c:dPt>
          <c:dPt>
            <c:idx val="2"/>
            <c:invertIfNegative val="0"/>
            <c:bubble3D val="0"/>
            <c:extLst>
              <c:ext xmlns:c16="http://schemas.microsoft.com/office/drawing/2014/chart" uri="{C3380CC4-5D6E-409C-BE32-E72D297353CC}">
                <c16:uniqueId val="{00000002-3260-45B4-BE92-307517165753}"/>
              </c:ext>
            </c:extLst>
          </c:dPt>
          <c:dPt>
            <c:idx val="3"/>
            <c:invertIfNegative val="0"/>
            <c:bubble3D val="0"/>
            <c:extLst>
              <c:ext xmlns:c16="http://schemas.microsoft.com/office/drawing/2014/chart" uri="{C3380CC4-5D6E-409C-BE32-E72D297353CC}">
                <c16:uniqueId val="{00000003-3260-45B4-BE92-307517165753}"/>
              </c:ext>
            </c:extLst>
          </c:dPt>
          <c:dLbls>
            <c:delete val="1"/>
          </c:dLbls>
          <c:val>
            <c:numRef>
              <c:f>Sheet1!$A$2</c:f>
              <c:numCache>
                <c:formatCode>General</c:formatCode>
                <c:ptCount val="1"/>
                <c:pt idx="0">
                  <c:v>8.1999999999999993</c:v>
                </c:pt>
              </c:numCache>
            </c:numRef>
          </c:val>
          <c:extLst>
            <c:ext xmlns:c16="http://schemas.microsoft.com/office/drawing/2014/chart" uri="{C3380CC4-5D6E-409C-BE32-E72D297353CC}">
              <c16:uniqueId val="{00000004-3260-45B4-BE92-307517165753}"/>
            </c:ext>
          </c:extLst>
        </c:ser>
        <c:ser>
          <c:idx val="1"/>
          <c:order val="1"/>
          <c:tx>
            <c:strRef>
              <c:f>Sheet1!$B$1</c:f>
              <c:strCache>
                <c:ptCount val="1"/>
                <c:pt idx="0">
                  <c:v>Item 2</c:v>
                </c:pt>
              </c:strCache>
            </c:strRef>
          </c:tx>
          <c:spPr>
            <a:solidFill>
              <a:srgbClr val="7A1F7F"/>
            </a:solidFill>
          </c:spPr>
          <c:invertIfNegative val="0"/>
          <c:dLbls>
            <c:delete val="1"/>
          </c:dLbls>
          <c:val>
            <c:numRef>
              <c:f>Sheet1!$B$2</c:f>
              <c:numCache>
                <c:formatCode>General</c:formatCode>
                <c:ptCount val="1"/>
                <c:pt idx="0">
                  <c:v>0.75</c:v>
                </c:pt>
              </c:numCache>
            </c:numRef>
          </c:val>
          <c:extLst>
            <c:ext xmlns:c16="http://schemas.microsoft.com/office/drawing/2014/chart" uri="{C3380CC4-5D6E-409C-BE32-E72D297353CC}">
              <c16:uniqueId val="{00000005-3260-45B4-BE92-307517165753}"/>
            </c:ext>
          </c:extLst>
        </c:ser>
        <c:ser>
          <c:idx val="2"/>
          <c:order val="2"/>
          <c:tx>
            <c:strRef>
              <c:f>Sheet1!$C$1</c:f>
              <c:strCache>
                <c:ptCount val="1"/>
                <c:pt idx="0">
                  <c:v>Item 3</c:v>
                </c:pt>
              </c:strCache>
            </c:strRef>
          </c:tx>
          <c:spPr>
            <a:solidFill>
              <a:srgbClr val="009B9B"/>
            </a:solidFill>
          </c:spPr>
          <c:invertIfNegative val="0"/>
          <c:dLbls>
            <c:delete val="1"/>
          </c:dLbls>
          <c:val>
            <c:numRef>
              <c:f>Sheet1!$C$2</c:f>
              <c:numCache>
                <c:formatCode>General</c:formatCode>
                <c:ptCount val="1"/>
                <c:pt idx="0">
                  <c:v>3.2</c:v>
                </c:pt>
              </c:numCache>
            </c:numRef>
          </c:val>
          <c:extLst>
            <c:ext xmlns:c16="http://schemas.microsoft.com/office/drawing/2014/chart" uri="{C3380CC4-5D6E-409C-BE32-E72D297353CC}">
              <c16:uniqueId val="{00000006-3260-45B4-BE92-307517165753}"/>
            </c:ext>
          </c:extLst>
        </c:ser>
        <c:ser>
          <c:idx val="3"/>
          <c:order val="3"/>
          <c:tx>
            <c:strRef>
              <c:f>Sheet1!$D$1</c:f>
              <c:strCache>
                <c:ptCount val="1"/>
                <c:pt idx="0">
                  <c:v>Item 4</c:v>
                </c:pt>
              </c:strCache>
            </c:strRef>
          </c:tx>
          <c:spPr>
            <a:solidFill>
              <a:srgbClr val="88898C"/>
            </a:solidFill>
          </c:spPr>
          <c:invertIfNegative val="0"/>
          <c:dLbls>
            <c:delete val="1"/>
          </c:dLbls>
          <c:val>
            <c:numRef>
              <c:f>Sheet1!$D$2</c:f>
              <c:numCache>
                <c:formatCode>General</c:formatCode>
                <c:ptCount val="1"/>
                <c:pt idx="0">
                  <c:v>1.4</c:v>
                </c:pt>
              </c:numCache>
            </c:numRef>
          </c:val>
          <c:extLst>
            <c:ext xmlns:c16="http://schemas.microsoft.com/office/drawing/2014/chart" uri="{C3380CC4-5D6E-409C-BE32-E72D297353CC}">
              <c16:uniqueId val="{00000007-3260-45B4-BE92-307517165753}"/>
            </c:ext>
          </c:extLst>
        </c:ser>
        <c:ser>
          <c:idx val="4"/>
          <c:order val="4"/>
          <c:tx>
            <c:strRef>
              <c:f>Sheet1!$E$1</c:f>
              <c:strCache>
                <c:ptCount val="1"/>
                <c:pt idx="0">
                  <c:v>Item 5</c:v>
                </c:pt>
              </c:strCache>
            </c:strRef>
          </c:tx>
          <c:spPr>
            <a:solidFill>
              <a:srgbClr val="C81976"/>
            </a:solidFill>
          </c:spPr>
          <c:invertIfNegative val="0"/>
          <c:dLbls>
            <c:delete val="1"/>
          </c:dLbls>
          <c:val>
            <c:numRef>
              <c:f>Sheet1!$E$2</c:f>
              <c:numCache>
                <c:formatCode>General</c:formatCode>
                <c:ptCount val="1"/>
                <c:pt idx="0">
                  <c:v>1.2</c:v>
                </c:pt>
              </c:numCache>
            </c:numRef>
          </c:val>
          <c:extLst>
            <c:ext xmlns:c16="http://schemas.microsoft.com/office/drawing/2014/chart" uri="{C3380CC4-5D6E-409C-BE32-E72D297353CC}">
              <c16:uniqueId val="{00000008-3260-45B4-BE92-307517165753}"/>
            </c:ext>
          </c:extLst>
        </c:ser>
        <c:dLbls>
          <c:showLegendKey val="0"/>
          <c:showVal val="1"/>
          <c:showCatName val="0"/>
          <c:showSerName val="0"/>
          <c:showPercent val="0"/>
          <c:showBubbleSize val="0"/>
        </c:dLbls>
        <c:gapWidth val="75"/>
        <c:overlap val="100"/>
        <c:axId val="211597568"/>
        <c:axId val="211488768"/>
      </c:barChart>
      <c:catAx>
        <c:axId val="211597568"/>
        <c:scaling>
          <c:orientation val="minMax"/>
        </c:scaling>
        <c:delete val="1"/>
        <c:axPos val="l"/>
        <c:numFmt formatCode="General" sourceLinked="1"/>
        <c:majorTickMark val="none"/>
        <c:minorTickMark val="none"/>
        <c:tickLblPos val="nextTo"/>
        <c:crossAx val="211488768"/>
        <c:crossesAt val="10"/>
        <c:auto val="1"/>
        <c:lblAlgn val="ctr"/>
        <c:lblOffset val="100"/>
        <c:noMultiLvlLbl val="0"/>
      </c:catAx>
      <c:valAx>
        <c:axId val="211488768"/>
        <c:scaling>
          <c:orientation val="minMax"/>
          <c:max val="1"/>
        </c:scaling>
        <c:delete val="0"/>
        <c:axPos val="b"/>
        <c:majorGridlines>
          <c:spPr>
            <a:ln>
              <a:solidFill>
                <a:schemeClr val="bg1">
                  <a:lumMod val="50000"/>
                </a:schemeClr>
              </a:solidFill>
            </a:ln>
          </c:spPr>
        </c:majorGridlines>
        <c:title>
          <c:tx>
            <c:rich>
              <a:bodyPr/>
              <a:lstStyle/>
              <a:p>
                <a:pPr>
                  <a:defRPr>
                    <a:latin typeface="Open Sans"/>
                  </a:defRPr>
                </a:pPr>
                <a:r>
                  <a:rPr lang="en-GB" dirty="0">
                    <a:latin typeface="Verdana" panose="020B0604030504040204" pitchFamily="34" charset="0"/>
                  </a:rPr>
                  <a:t>Distribution</a:t>
                </a:r>
              </a:p>
            </c:rich>
          </c:tx>
          <c:layout>
            <c:manualLayout>
              <c:xMode val="edge"/>
              <c:yMode val="edge"/>
              <c:x val="0.45914849849134926"/>
              <c:y val="0.88954442657056365"/>
            </c:manualLayout>
          </c:layout>
          <c:overlay val="0"/>
        </c:title>
        <c:numFmt formatCode="0%" sourceLinked="1"/>
        <c:majorTickMark val="out"/>
        <c:minorTickMark val="none"/>
        <c:tickLblPos val="nextTo"/>
        <c:crossAx val="211597568"/>
        <c:crosses val="autoZero"/>
        <c:crossBetween val="between"/>
      </c:valAx>
    </c:plotArea>
    <c:legend>
      <c:legendPos val="t"/>
      <c:layout>
        <c:manualLayout>
          <c:xMode val="edge"/>
          <c:yMode val="edge"/>
          <c:x val="3.1248732504148568E-2"/>
          <c:y val="1.4496106216508669E-2"/>
          <c:w val="0.92770424097498871"/>
          <c:h val="0.12362952822593533"/>
        </c:manualLayout>
      </c:layout>
      <c:overlay val="0"/>
      <c:txPr>
        <a:bodyPr/>
        <a:lstStyle/>
        <a:p>
          <a:pPr>
            <a:defRPr sz="2000">
              <a:solidFill>
                <a:schemeClr val="tx1">
                  <a:lumMod val="75000"/>
                  <a:lumOff val="2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11804289881473E-2"/>
          <c:y val="0.32135950943722302"/>
          <c:w val="0.93642051709589647"/>
          <c:h val="0.60044686392869928"/>
        </c:manualLayout>
      </c:layout>
      <c:barChart>
        <c:barDir val="col"/>
        <c:grouping val="clustered"/>
        <c:varyColors val="0"/>
        <c:ser>
          <c:idx val="0"/>
          <c:order val="0"/>
          <c:tx>
            <c:strRef>
              <c:f>Sheet1!$B$1</c:f>
              <c:strCache>
                <c:ptCount val="1"/>
                <c:pt idx="0">
                  <c:v>Percentage</c:v>
                </c:pt>
              </c:strCache>
            </c:strRef>
          </c:tx>
          <c:invertIfNegative val="0"/>
          <c:dPt>
            <c:idx val="0"/>
            <c:invertIfNegative val="0"/>
            <c:bubble3D val="0"/>
            <c:spPr>
              <a:solidFill>
                <a:srgbClr val="7A1F7F"/>
              </a:solidFill>
            </c:spPr>
            <c:extLst>
              <c:ext xmlns:c16="http://schemas.microsoft.com/office/drawing/2014/chart" uri="{C3380CC4-5D6E-409C-BE32-E72D297353CC}">
                <c16:uniqueId val="{00000001-B5E0-4151-A49E-93F74F211EA5}"/>
              </c:ext>
            </c:extLst>
          </c:dPt>
          <c:dPt>
            <c:idx val="1"/>
            <c:invertIfNegative val="0"/>
            <c:bubble3D val="0"/>
            <c:spPr>
              <a:solidFill>
                <a:srgbClr val="C81976"/>
              </a:solidFill>
            </c:spPr>
            <c:extLst>
              <c:ext xmlns:c16="http://schemas.microsoft.com/office/drawing/2014/chart" uri="{C3380CC4-5D6E-409C-BE32-E72D297353CC}">
                <c16:uniqueId val="{00000003-B5E0-4151-A49E-93F74F211EA5}"/>
              </c:ext>
            </c:extLst>
          </c:dPt>
          <c:dPt>
            <c:idx val="2"/>
            <c:invertIfNegative val="0"/>
            <c:bubble3D val="0"/>
            <c:spPr>
              <a:solidFill>
                <a:srgbClr val="88898C"/>
              </a:solidFill>
            </c:spPr>
            <c:extLst>
              <c:ext xmlns:c16="http://schemas.microsoft.com/office/drawing/2014/chart" uri="{C3380CC4-5D6E-409C-BE32-E72D297353CC}">
                <c16:uniqueId val="{00000005-B5E0-4151-A49E-93F74F211EA5}"/>
              </c:ext>
            </c:extLst>
          </c:dPt>
          <c:dPt>
            <c:idx val="3"/>
            <c:invertIfNegative val="0"/>
            <c:bubble3D val="0"/>
            <c:spPr>
              <a:solidFill>
                <a:srgbClr val="FDB828"/>
              </a:solidFill>
            </c:spPr>
            <c:extLst>
              <c:ext xmlns:c16="http://schemas.microsoft.com/office/drawing/2014/chart" uri="{C3380CC4-5D6E-409C-BE32-E72D297353CC}">
                <c16:uniqueId val="{00000007-B5E0-4151-A49E-93F74F211EA5}"/>
              </c:ext>
            </c:extLst>
          </c:dPt>
          <c:dLbls>
            <c:spPr>
              <a:noFill/>
              <a:ln>
                <a:noFill/>
              </a:ln>
              <a:effectLst/>
            </c:spPr>
            <c:txPr>
              <a:bodyPr/>
              <a:lstStyle/>
              <a:p>
                <a:pPr>
                  <a:defRPr sz="24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Item 1</c:v>
                </c:pt>
                <c:pt idx="1">
                  <c:v>Item 2</c:v>
                </c:pt>
                <c:pt idx="2">
                  <c:v>Item 3</c:v>
                </c:pt>
                <c:pt idx="3">
                  <c:v>Item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5E0-4151-A49E-93F74F211EA5}"/>
            </c:ext>
          </c:extLst>
        </c:ser>
        <c:dLbls>
          <c:showLegendKey val="0"/>
          <c:showVal val="0"/>
          <c:showCatName val="0"/>
          <c:showSerName val="0"/>
          <c:showPercent val="0"/>
          <c:showBubbleSize val="0"/>
        </c:dLbls>
        <c:gapWidth val="100"/>
        <c:axId val="211524608"/>
        <c:axId val="211530496"/>
      </c:barChart>
      <c:catAx>
        <c:axId val="211524608"/>
        <c:scaling>
          <c:orientation val="minMax"/>
        </c:scaling>
        <c:delete val="0"/>
        <c:axPos val="b"/>
        <c:numFmt formatCode="General" sourceLinked="0"/>
        <c:majorTickMark val="out"/>
        <c:minorTickMark val="none"/>
        <c:tickLblPos val="nextTo"/>
        <c:crossAx val="211530496"/>
        <c:crosses val="autoZero"/>
        <c:auto val="1"/>
        <c:lblAlgn val="ctr"/>
        <c:lblOffset val="100"/>
        <c:noMultiLvlLbl val="0"/>
      </c:catAx>
      <c:valAx>
        <c:axId val="211530496"/>
        <c:scaling>
          <c:orientation val="minMax"/>
        </c:scaling>
        <c:delete val="0"/>
        <c:axPos val="l"/>
        <c:majorGridlines>
          <c:spPr>
            <a:ln w="6985">
              <a:solidFill>
                <a:schemeClr val="bg1">
                  <a:lumMod val="75000"/>
                </a:schemeClr>
              </a:solidFill>
            </a:ln>
          </c:spPr>
        </c:majorGridlines>
        <c:numFmt formatCode="General" sourceLinked="1"/>
        <c:majorTickMark val="out"/>
        <c:minorTickMark val="none"/>
        <c:tickLblPos val="nextTo"/>
        <c:crossAx val="211524608"/>
        <c:crosses val="autoZero"/>
        <c:crossBetween val="between"/>
      </c:valAx>
    </c:plotArea>
    <c:legend>
      <c:legendPos val="r"/>
      <c:layout>
        <c:manualLayout>
          <c:xMode val="edge"/>
          <c:yMode val="edge"/>
          <c:x val="0.86018495649243742"/>
          <c:y val="4.2959732869187375E-2"/>
          <c:w val="0.11703566454048722"/>
          <c:h val="0.23649779654112507"/>
        </c:manualLayout>
      </c:layout>
      <c:overlay val="0"/>
      <c:txPr>
        <a:bodyPr/>
        <a:lstStyle/>
        <a:p>
          <a:pPr>
            <a:defRPr sz="2000">
              <a:solidFill>
                <a:schemeClr val="tx1">
                  <a:lumMod val="75000"/>
                  <a:lumOff val="2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128595848024689E-2"/>
          <c:y val="0.24227955135632059"/>
          <c:w val="0.90941576666920065"/>
          <c:h val="0.63505932185801084"/>
        </c:manualLayout>
      </c:layout>
      <c:lineChart>
        <c:grouping val="stacked"/>
        <c:varyColors val="0"/>
        <c:ser>
          <c:idx val="0"/>
          <c:order val="0"/>
          <c:tx>
            <c:strRef>
              <c:f>Sheet1!$B$1</c:f>
              <c:strCache>
                <c:ptCount val="1"/>
                <c:pt idx="0">
                  <c:v>Item 1</c:v>
                </c:pt>
              </c:strCache>
            </c:strRef>
          </c:tx>
          <c:spPr>
            <a:ln>
              <a:solidFill>
                <a:srgbClr val="88898C"/>
              </a:solidFill>
            </a:ln>
          </c:spPr>
          <c:marker>
            <c:spPr>
              <a:solidFill>
                <a:schemeClr val="tx1">
                  <a:lumMod val="65000"/>
                  <a:lumOff val="35000"/>
                </a:schemeClr>
              </a:solidFill>
              <a:ln>
                <a:solidFill>
                  <a:srgbClr val="88898C"/>
                </a:solidFill>
              </a:ln>
            </c:spPr>
          </c:marker>
          <c:dPt>
            <c:idx val="0"/>
            <c:bubble3D val="0"/>
            <c:extLst>
              <c:ext xmlns:c16="http://schemas.microsoft.com/office/drawing/2014/chart" uri="{C3380CC4-5D6E-409C-BE32-E72D297353CC}">
                <c16:uniqueId val="{00000000-DD82-4959-8CAF-1040939CE4EB}"/>
              </c:ext>
            </c:extLst>
          </c:dPt>
          <c:dPt>
            <c:idx val="1"/>
            <c:bubble3D val="0"/>
            <c:extLst>
              <c:ext xmlns:c16="http://schemas.microsoft.com/office/drawing/2014/chart" uri="{C3380CC4-5D6E-409C-BE32-E72D297353CC}">
                <c16:uniqueId val="{00000001-DD82-4959-8CAF-1040939CE4EB}"/>
              </c:ext>
            </c:extLst>
          </c:dPt>
          <c:dPt>
            <c:idx val="2"/>
            <c:bubble3D val="0"/>
            <c:extLst>
              <c:ext xmlns:c16="http://schemas.microsoft.com/office/drawing/2014/chart" uri="{C3380CC4-5D6E-409C-BE32-E72D297353CC}">
                <c16:uniqueId val="{00000002-DD82-4959-8CAF-1040939CE4EB}"/>
              </c:ext>
            </c:extLst>
          </c:dPt>
          <c:dPt>
            <c:idx val="3"/>
            <c:bubble3D val="0"/>
            <c:extLst>
              <c:ext xmlns:c16="http://schemas.microsoft.com/office/drawing/2014/chart" uri="{C3380CC4-5D6E-409C-BE32-E72D297353CC}">
                <c16:uniqueId val="{00000003-DD82-4959-8CAF-1040939CE4EB}"/>
              </c:ext>
            </c:extLst>
          </c:dPt>
          <c:cat>
            <c:strRef>
              <c:f>Sheet1!$A$2:$A$5</c:f>
              <c:strCache>
                <c:ptCount val="4"/>
                <c:pt idx="0">
                  <c:v>month 1</c:v>
                </c:pt>
                <c:pt idx="1">
                  <c:v>month 2</c:v>
                </c:pt>
                <c:pt idx="2">
                  <c:v>month 3</c:v>
                </c:pt>
                <c:pt idx="3">
                  <c:v>month 4</c:v>
                </c:pt>
              </c:strCache>
            </c:strRef>
          </c:cat>
          <c:val>
            <c:numRef>
              <c:f>Sheet1!$B$2:$B$5</c:f>
              <c:numCache>
                <c:formatCode>General</c:formatCode>
                <c:ptCount val="4"/>
                <c:pt idx="0">
                  <c:v>8.1999999999999993</c:v>
                </c:pt>
                <c:pt idx="1">
                  <c:v>5</c:v>
                </c:pt>
                <c:pt idx="2">
                  <c:v>2</c:v>
                </c:pt>
                <c:pt idx="3">
                  <c:v>7</c:v>
                </c:pt>
              </c:numCache>
            </c:numRef>
          </c:val>
          <c:smooth val="0"/>
          <c:extLst>
            <c:ext xmlns:c16="http://schemas.microsoft.com/office/drawing/2014/chart" uri="{C3380CC4-5D6E-409C-BE32-E72D297353CC}">
              <c16:uniqueId val="{00000004-DD82-4959-8CAF-1040939CE4EB}"/>
            </c:ext>
          </c:extLst>
        </c:ser>
        <c:ser>
          <c:idx val="1"/>
          <c:order val="1"/>
          <c:tx>
            <c:strRef>
              <c:f>Sheet1!$C$1</c:f>
              <c:strCache>
                <c:ptCount val="1"/>
                <c:pt idx="0">
                  <c:v>Item 2</c:v>
                </c:pt>
              </c:strCache>
            </c:strRef>
          </c:tx>
          <c:spPr>
            <a:ln>
              <a:solidFill>
                <a:srgbClr val="7A1F7F"/>
              </a:solidFill>
            </a:ln>
          </c:spPr>
          <c:marker>
            <c:spPr>
              <a:ln>
                <a:solidFill>
                  <a:srgbClr val="7A1F7F"/>
                </a:solidFill>
              </a:ln>
            </c:spPr>
          </c:marker>
          <c:dPt>
            <c:idx val="0"/>
            <c:marker>
              <c:spPr>
                <a:solidFill>
                  <a:srgbClr val="7A1F7F"/>
                </a:solidFill>
                <a:ln>
                  <a:solidFill>
                    <a:srgbClr val="7A1F7F"/>
                  </a:solidFill>
                </a:ln>
              </c:spPr>
            </c:marker>
            <c:bubble3D val="0"/>
            <c:extLst>
              <c:ext xmlns:c16="http://schemas.microsoft.com/office/drawing/2014/chart" uri="{C3380CC4-5D6E-409C-BE32-E72D297353CC}">
                <c16:uniqueId val="{00000005-DD82-4959-8CAF-1040939CE4EB}"/>
              </c:ext>
            </c:extLst>
          </c:dPt>
          <c:dPt>
            <c:idx val="1"/>
            <c:marker>
              <c:spPr>
                <a:solidFill>
                  <a:srgbClr val="7A1F7F"/>
                </a:solidFill>
                <a:ln>
                  <a:solidFill>
                    <a:srgbClr val="7A1F7F"/>
                  </a:solidFill>
                </a:ln>
              </c:spPr>
            </c:marker>
            <c:bubble3D val="0"/>
            <c:extLst>
              <c:ext xmlns:c16="http://schemas.microsoft.com/office/drawing/2014/chart" uri="{C3380CC4-5D6E-409C-BE32-E72D297353CC}">
                <c16:uniqueId val="{00000006-DD82-4959-8CAF-1040939CE4EB}"/>
              </c:ext>
            </c:extLst>
          </c:dPt>
          <c:dPt>
            <c:idx val="2"/>
            <c:marker>
              <c:spPr>
                <a:solidFill>
                  <a:srgbClr val="7A1F7F"/>
                </a:solidFill>
                <a:ln>
                  <a:solidFill>
                    <a:srgbClr val="7A1F7F"/>
                  </a:solidFill>
                </a:ln>
              </c:spPr>
            </c:marker>
            <c:bubble3D val="0"/>
            <c:extLst>
              <c:ext xmlns:c16="http://schemas.microsoft.com/office/drawing/2014/chart" uri="{C3380CC4-5D6E-409C-BE32-E72D297353CC}">
                <c16:uniqueId val="{00000007-DD82-4959-8CAF-1040939CE4EB}"/>
              </c:ext>
            </c:extLst>
          </c:dPt>
          <c:dPt>
            <c:idx val="3"/>
            <c:marker>
              <c:spPr>
                <a:solidFill>
                  <a:srgbClr val="7A1F7F"/>
                </a:solidFill>
                <a:ln>
                  <a:solidFill>
                    <a:srgbClr val="7A1F7F"/>
                  </a:solidFill>
                </a:ln>
              </c:spPr>
            </c:marker>
            <c:bubble3D val="0"/>
            <c:extLst>
              <c:ext xmlns:c16="http://schemas.microsoft.com/office/drawing/2014/chart" uri="{C3380CC4-5D6E-409C-BE32-E72D297353CC}">
                <c16:uniqueId val="{00000008-DD82-4959-8CAF-1040939CE4EB}"/>
              </c:ext>
            </c:extLst>
          </c:dPt>
          <c:cat>
            <c:strRef>
              <c:f>Sheet1!$A$2:$A$5</c:f>
              <c:strCache>
                <c:ptCount val="4"/>
                <c:pt idx="0">
                  <c:v>month 1</c:v>
                </c:pt>
                <c:pt idx="1">
                  <c:v>month 2</c:v>
                </c:pt>
                <c:pt idx="2">
                  <c:v>month 3</c:v>
                </c:pt>
                <c:pt idx="3">
                  <c:v>month 4</c:v>
                </c:pt>
              </c:strCache>
            </c:strRef>
          </c:cat>
          <c:val>
            <c:numRef>
              <c:f>Sheet1!$C$2:$C$5</c:f>
              <c:numCache>
                <c:formatCode>General</c:formatCode>
                <c:ptCount val="4"/>
                <c:pt idx="0">
                  <c:v>5</c:v>
                </c:pt>
                <c:pt idx="1">
                  <c:v>6</c:v>
                </c:pt>
                <c:pt idx="2">
                  <c:v>5</c:v>
                </c:pt>
                <c:pt idx="3">
                  <c:v>4</c:v>
                </c:pt>
              </c:numCache>
            </c:numRef>
          </c:val>
          <c:smooth val="0"/>
          <c:extLst>
            <c:ext xmlns:c16="http://schemas.microsoft.com/office/drawing/2014/chart" uri="{C3380CC4-5D6E-409C-BE32-E72D297353CC}">
              <c16:uniqueId val="{00000009-DD82-4959-8CAF-1040939CE4EB}"/>
            </c:ext>
          </c:extLst>
        </c:ser>
        <c:ser>
          <c:idx val="2"/>
          <c:order val="2"/>
          <c:tx>
            <c:strRef>
              <c:f>Sheet1!$D$1</c:f>
              <c:strCache>
                <c:ptCount val="1"/>
                <c:pt idx="0">
                  <c:v>Item 3</c:v>
                </c:pt>
              </c:strCache>
            </c:strRef>
          </c:tx>
          <c:spPr>
            <a:ln>
              <a:solidFill>
                <a:srgbClr val="009B9B"/>
              </a:solidFill>
            </a:ln>
          </c:spPr>
          <c:marker>
            <c:spPr>
              <a:solidFill>
                <a:srgbClr val="009B9B"/>
              </a:solidFill>
              <a:ln>
                <a:solidFill>
                  <a:srgbClr val="009B9B"/>
                </a:solidFill>
              </a:ln>
            </c:spPr>
          </c:marker>
          <c:cat>
            <c:strRef>
              <c:f>Sheet1!$A$2:$A$5</c:f>
              <c:strCache>
                <c:ptCount val="4"/>
                <c:pt idx="0">
                  <c:v>month 1</c:v>
                </c:pt>
                <c:pt idx="1">
                  <c:v>month 2</c:v>
                </c:pt>
                <c:pt idx="2">
                  <c:v>month 3</c:v>
                </c:pt>
                <c:pt idx="3">
                  <c:v>month 4</c:v>
                </c:pt>
              </c:strCache>
            </c:strRef>
          </c:cat>
          <c:val>
            <c:numRef>
              <c:f>Sheet1!$D$2:$D$5</c:f>
              <c:numCache>
                <c:formatCode>General</c:formatCode>
                <c:ptCount val="4"/>
                <c:pt idx="0">
                  <c:v>2</c:v>
                </c:pt>
                <c:pt idx="1">
                  <c:v>5</c:v>
                </c:pt>
                <c:pt idx="2">
                  <c:v>9</c:v>
                </c:pt>
                <c:pt idx="3">
                  <c:v>12</c:v>
                </c:pt>
              </c:numCache>
            </c:numRef>
          </c:val>
          <c:smooth val="0"/>
          <c:extLst>
            <c:ext xmlns:c16="http://schemas.microsoft.com/office/drawing/2014/chart" uri="{C3380CC4-5D6E-409C-BE32-E72D297353CC}">
              <c16:uniqueId val="{0000000A-DD82-4959-8CAF-1040939CE4EB}"/>
            </c:ext>
          </c:extLst>
        </c:ser>
        <c:dLbls>
          <c:showLegendKey val="0"/>
          <c:showVal val="0"/>
          <c:showCatName val="0"/>
          <c:showSerName val="0"/>
          <c:showPercent val="0"/>
          <c:showBubbleSize val="0"/>
        </c:dLbls>
        <c:marker val="1"/>
        <c:smooth val="0"/>
        <c:axId val="211451904"/>
        <c:axId val="211453824"/>
      </c:lineChart>
      <c:catAx>
        <c:axId val="211451904"/>
        <c:scaling>
          <c:orientation val="minMax"/>
        </c:scaling>
        <c:delete val="0"/>
        <c:axPos val="b"/>
        <c:numFmt formatCode="General" sourceLinked="0"/>
        <c:majorTickMark val="out"/>
        <c:minorTickMark val="none"/>
        <c:tickLblPos val="nextTo"/>
        <c:txPr>
          <a:bodyPr/>
          <a:lstStyle/>
          <a:p>
            <a:pPr>
              <a:defRPr>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crossAx val="211453824"/>
        <c:crosses val="autoZero"/>
        <c:auto val="1"/>
        <c:lblAlgn val="ctr"/>
        <c:lblOffset val="100"/>
        <c:noMultiLvlLbl val="0"/>
      </c:catAx>
      <c:valAx>
        <c:axId val="211453824"/>
        <c:scaling>
          <c:orientation val="minMax"/>
        </c:scaling>
        <c:delete val="0"/>
        <c:axPos val="l"/>
        <c:majorGridlines/>
        <c:numFmt formatCode="General" sourceLinked="1"/>
        <c:majorTickMark val="out"/>
        <c:minorTickMark val="none"/>
        <c:tickLblPos val="nextTo"/>
        <c:txPr>
          <a:bodyPr/>
          <a:lstStyle/>
          <a:p>
            <a:pPr>
              <a:defRPr>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crossAx val="211451904"/>
        <c:crosses val="autoZero"/>
        <c:crossBetween val="between"/>
      </c:valAx>
    </c:plotArea>
    <c:legend>
      <c:legendPos val="tr"/>
      <c:layout>
        <c:manualLayout>
          <c:xMode val="edge"/>
          <c:yMode val="edge"/>
          <c:x val="0.83995238954930929"/>
          <c:y val="9.7539316619141118E-4"/>
          <c:w val="0.15153084842424913"/>
          <c:h val="0.19282039649915445"/>
        </c:manualLayout>
      </c:layout>
      <c:overlay val="0"/>
      <c:txPr>
        <a:bodyPr/>
        <a:lstStyle/>
        <a:p>
          <a:pPr>
            <a:defRPr sz="160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5DE81-D26D-4091-8254-BE8206FD5697}" type="datetimeFigureOut">
              <a:rPr lang="en-GB" smtClean="0"/>
              <a:t>01/10/2021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434F24-1626-428C-8CC5-7EAC1A754F29}" type="slidenum">
              <a:rPr lang="en-GB" smtClean="0"/>
              <a:t>‹#›</a:t>
            </a:fld>
            <a:endParaRPr lang="en-GB"/>
          </a:p>
        </p:txBody>
      </p:sp>
    </p:spTree>
    <p:extLst>
      <p:ext uri="{BB962C8B-B14F-4D97-AF65-F5344CB8AC3E}">
        <p14:creationId xmlns:p14="http://schemas.microsoft.com/office/powerpoint/2010/main" val="2658135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ibrary.manchester.ac.uk/using-the-library/specialist-library-support/online-resources/?level2Links=advanced%20searching,systematic%20revie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library.manchester.ac.uk/using-the-library/students/training-and-skills-support/my-learning-essentials/online-resourc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library.manchester.ac.uk/using-the-library/students/training-and-skills-support/my-learning-essentials/online-resourc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ibrary.manchester.ac.uk/using-the-library/students/training-and-skills-support/my-learning-essentials/online-resourc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manchester.ac.uk/librar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library.manchester.ac.uk/using-the-library/students/training-and-skills-support/my-learning-essential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library.manchester.ac.uk/using-the-library/specialist-library-suppor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brary.manchester.ac.uk/using-the-library/specialist-library-suppor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library.manchester.ac.uk/using-the-library/specialist-library-suppor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ibrary.manchester.ac.uk/help-and-support/service-availabilit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ibrary.manchester.ac.uk/search-resources/subject-guid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ubjects.library.manchester.ac.uk/humancommunica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Hello, my name</a:t>
            </a:r>
            <a:r>
              <a:rPr lang="en-GB" altLang="en-US" baseline="0" dirty="0"/>
              <a:t> is Claire and I am one of the Teaching and Learning Librarians at the University of Manchester. We realise things are a little bit different this year, however we hope these PowerPoint slides and the accompanying resources on  Blackboard are useful to you. Please be assured that you can contact us individually for support when you need it using the links indicated in these resources.</a:t>
            </a:r>
            <a:endParaRPr lang="en-GB"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B05F8C-D4F9-4B32-979C-5879E63188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8250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core databases used by Audiology</a:t>
            </a:r>
            <a:r>
              <a:rPr lang="en-GB" baseline="0" dirty="0"/>
              <a:t> students. </a:t>
            </a:r>
            <a:r>
              <a:rPr lang="en-GB" baseline="0" dirty="0" err="1"/>
              <a:t>ComDisDome</a:t>
            </a:r>
            <a:r>
              <a:rPr lang="en-GB" baseline="0" dirty="0"/>
              <a:t> sits on the same database platform as ASSIA and  </a:t>
            </a:r>
            <a:r>
              <a:rPr lang="en-GB" baseline="0" dirty="0" err="1"/>
              <a:t>PsycInfo</a:t>
            </a:r>
            <a:r>
              <a:rPr lang="en-GB" baseline="0" dirty="0"/>
              <a:t> sits on the same platform as Medline so these databases will be similar. A platform is the host (supplier) of the database/s</a:t>
            </a:r>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10</a:t>
            </a:fld>
            <a:endParaRPr lang="en-GB"/>
          </a:p>
        </p:txBody>
      </p:sp>
    </p:spTree>
    <p:extLst>
      <p:ext uri="{BB962C8B-B14F-4D97-AF65-F5344CB8AC3E}">
        <p14:creationId xmlns:p14="http://schemas.microsoft.com/office/powerpoint/2010/main" val="1637981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ComDisDome</a:t>
            </a:r>
            <a:r>
              <a:rPr lang="en-GB" dirty="0"/>
              <a:t> is the only</a:t>
            </a:r>
            <a:r>
              <a:rPr lang="en-GB" baseline="0" dirty="0"/>
              <a:t> database that is specifically for Audiology and Speech &amp; Language students</a:t>
            </a:r>
            <a:endParaRPr lang="en-GB" dirty="0"/>
          </a:p>
          <a:p>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11</a:t>
            </a:fld>
            <a:endParaRPr lang="en-GB"/>
          </a:p>
        </p:txBody>
      </p:sp>
    </p:spTree>
    <p:extLst>
      <p:ext uri="{BB962C8B-B14F-4D97-AF65-F5344CB8AC3E}">
        <p14:creationId xmlns:p14="http://schemas.microsoft.com/office/powerpoint/2010/main" val="134813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databases for your</a:t>
            </a:r>
            <a:r>
              <a:rPr lang="en-GB" baseline="0" dirty="0"/>
              <a:t> subject can be found on the purple Databases tab on the subject page</a:t>
            </a:r>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12</a:t>
            </a:fld>
            <a:endParaRPr lang="en-GB"/>
          </a:p>
        </p:txBody>
      </p:sp>
    </p:spTree>
    <p:extLst>
      <p:ext uri="{BB962C8B-B14F-4D97-AF65-F5344CB8AC3E}">
        <p14:creationId xmlns:p14="http://schemas.microsoft.com/office/powerpoint/2010/main" val="462815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b="0" i="0" u="none" strike="noStrike" kern="1200" cap="none" dirty="0">
                <a:solidFill>
                  <a:schemeClr val="tx1"/>
                </a:solidFill>
                <a:effectLst/>
                <a:latin typeface="Calibri"/>
                <a:ea typeface="Calibri"/>
                <a:cs typeface="Calibri"/>
                <a:sym typeface="Calibri"/>
              </a:rPr>
              <a:t>There are a few misconceptions surrounding subject databases. A few are addressed here;</a:t>
            </a:r>
          </a:p>
          <a:p>
            <a:r>
              <a:rPr lang="en-GB" sz="1200" b="0" i="0" u="none" strike="noStrike" kern="1200" cap="none" dirty="0">
                <a:solidFill>
                  <a:schemeClr val="tx1"/>
                </a:solidFill>
                <a:effectLst/>
                <a:latin typeface="Calibri"/>
                <a:ea typeface="Calibri"/>
                <a:cs typeface="Calibri"/>
                <a:sym typeface="Calibri"/>
              </a:rPr>
              <a:t> </a:t>
            </a:r>
          </a:p>
          <a:p>
            <a:r>
              <a:rPr lang="en-GB" sz="1200" b="1" i="0" u="none" strike="noStrike" kern="1200" cap="none" dirty="0">
                <a:solidFill>
                  <a:schemeClr val="tx1"/>
                </a:solidFill>
                <a:effectLst/>
                <a:latin typeface="Calibri"/>
                <a:ea typeface="Calibri"/>
                <a:cs typeface="Calibri"/>
                <a:sym typeface="Calibri"/>
              </a:rPr>
              <a:t>Databases are all the same.</a:t>
            </a:r>
          </a:p>
          <a:p>
            <a:r>
              <a:rPr lang="en-GB" sz="1200" b="0" i="0" u="none" strike="noStrike" kern="1200" cap="none" dirty="0">
                <a:solidFill>
                  <a:schemeClr val="tx1"/>
                </a:solidFill>
                <a:effectLst/>
                <a:latin typeface="Calibri"/>
                <a:ea typeface="Calibri"/>
                <a:cs typeface="Calibri"/>
                <a:sym typeface="Calibri"/>
              </a:rPr>
              <a:t>False </a:t>
            </a:r>
            <a:r>
              <a:rPr lang="en-GB" sz="1200" b="1" i="0" u="none" strike="noStrike" kern="1200" cap="none" dirty="0">
                <a:solidFill>
                  <a:schemeClr val="tx1"/>
                </a:solidFill>
                <a:effectLst/>
                <a:latin typeface="Calibri"/>
                <a:ea typeface="Calibri"/>
                <a:cs typeface="Calibri"/>
                <a:sym typeface="Calibri"/>
              </a:rPr>
              <a:t>- </a:t>
            </a:r>
            <a:r>
              <a:rPr lang="en-GB" sz="1200" b="0" i="0" u="none" strike="noStrike" kern="1200" cap="none" dirty="0">
                <a:solidFill>
                  <a:schemeClr val="tx1"/>
                </a:solidFill>
                <a:effectLst/>
                <a:latin typeface="Calibri"/>
                <a:ea typeface="Calibri"/>
                <a:cs typeface="Calibri"/>
                <a:sym typeface="Calibri"/>
              </a:rPr>
              <a:t>Different databases may yield differing ranges of results when the same search terms are used. Databases are not all the same. Many have specific target audiences in mind.</a:t>
            </a:r>
          </a:p>
          <a:p>
            <a:r>
              <a:rPr lang="en-GB" sz="1200" b="1" i="0" u="none" strike="noStrike" kern="1200" cap="none" dirty="0">
                <a:solidFill>
                  <a:schemeClr val="tx1"/>
                </a:solidFill>
                <a:effectLst/>
                <a:latin typeface="Calibri"/>
                <a:ea typeface="Calibri"/>
                <a:cs typeface="Calibri"/>
                <a:sym typeface="Calibri"/>
              </a:rPr>
              <a:t> </a:t>
            </a:r>
            <a:endParaRPr lang="en-GB" sz="1200" b="0" i="0" u="none" strike="noStrike" kern="1200" cap="none" dirty="0">
              <a:solidFill>
                <a:schemeClr val="tx1"/>
              </a:solidFill>
              <a:effectLst/>
              <a:latin typeface="Calibri"/>
              <a:ea typeface="Calibri"/>
              <a:cs typeface="Calibri"/>
              <a:sym typeface="Calibri"/>
            </a:endParaRPr>
          </a:p>
          <a:p>
            <a:r>
              <a:rPr lang="en-GB" sz="1200" b="1" i="0" u="none" strike="noStrike" kern="1200" cap="none" dirty="0">
                <a:solidFill>
                  <a:schemeClr val="tx1"/>
                </a:solidFill>
                <a:effectLst/>
                <a:latin typeface="Calibri"/>
                <a:ea typeface="Calibri"/>
                <a:cs typeface="Calibri"/>
                <a:sym typeface="Calibri"/>
              </a:rPr>
              <a:t>Databases are difficult to use – they all work differently </a:t>
            </a:r>
          </a:p>
          <a:p>
            <a:r>
              <a:rPr lang="en-GB" sz="1200" b="0" i="0" u="none" strike="noStrike" kern="1200" cap="none" dirty="0">
                <a:solidFill>
                  <a:schemeClr val="tx1"/>
                </a:solidFill>
                <a:effectLst/>
                <a:latin typeface="Calibri"/>
                <a:ea typeface="Calibri"/>
                <a:cs typeface="Calibri"/>
                <a:sym typeface="Calibri"/>
              </a:rPr>
              <a:t>Databases do have slightly different levels of functionality however the basic fundamentals of searching still apply to all of them. Most databases support Boolean and you can still construct searches in a similar way across most databases</a:t>
            </a:r>
          </a:p>
          <a:p>
            <a:endParaRPr lang="en-GB" sz="1200" b="0" i="0" u="none" strike="noStrike" kern="1200" cap="none" dirty="0">
              <a:solidFill>
                <a:schemeClr val="tx1"/>
              </a:solidFill>
              <a:effectLst/>
              <a:latin typeface="Calibri"/>
              <a:ea typeface="Calibri"/>
              <a:cs typeface="Calibri"/>
              <a:sym typeface="Calibri"/>
            </a:endParaRPr>
          </a:p>
          <a:p>
            <a:r>
              <a:rPr lang="en-GB" sz="1200" b="1" i="0" u="none" strike="noStrike" kern="1200" cap="none" dirty="0">
                <a:solidFill>
                  <a:schemeClr val="tx1"/>
                </a:solidFill>
                <a:effectLst/>
                <a:latin typeface="Calibri"/>
                <a:ea typeface="Calibri"/>
                <a:cs typeface="Calibri"/>
                <a:sym typeface="Calibri"/>
              </a:rPr>
              <a:t>Databases give you thousands of results or none at all</a:t>
            </a:r>
          </a:p>
          <a:p>
            <a:r>
              <a:rPr lang="en-GB" sz="1200" b="0" i="0" u="none" strike="noStrike" kern="1200" cap="none" dirty="0">
                <a:solidFill>
                  <a:schemeClr val="tx1"/>
                </a:solidFill>
                <a:effectLst/>
                <a:latin typeface="Calibri"/>
                <a:ea typeface="Calibri"/>
                <a:cs typeface="Calibri"/>
                <a:sym typeface="Calibri"/>
              </a:rPr>
              <a:t>It is rare that a database will find no records at all. You need to experiment with different search terms and use the search tools within the databases to help you. If you have thousands of results you may have used too many search terms in your search strategy</a:t>
            </a:r>
          </a:p>
          <a:p>
            <a:endParaRPr lang="en-GB" sz="1200" b="0" i="0" u="none" strike="noStrike" kern="1200" cap="none" dirty="0">
              <a:solidFill>
                <a:schemeClr val="tx1"/>
              </a:solidFill>
              <a:effectLst/>
              <a:latin typeface="Calibri"/>
              <a:ea typeface="Calibri"/>
              <a:cs typeface="Calibri"/>
              <a:sym typeface="Calibri"/>
            </a:endParaRPr>
          </a:p>
          <a:p>
            <a:r>
              <a:rPr lang="en-GB" sz="1200" b="1" i="0" u="none" strike="noStrike" kern="1200" cap="none" dirty="0">
                <a:solidFill>
                  <a:schemeClr val="tx1"/>
                </a:solidFill>
                <a:effectLst/>
                <a:latin typeface="Calibri"/>
                <a:ea typeface="Calibri"/>
                <a:cs typeface="Calibri"/>
                <a:sym typeface="Calibri"/>
              </a:rPr>
              <a:t>Google and Google Scholar gives me everything I need</a:t>
            </a:r>
          </a:p>
          <a:p>
            <a:r>
              <a:rPr lang="en-GB" sz="1200" b="0" i="0" u="none" strike="noStrike" kern="1200" cap="none" dirty="0">
                <a:solidFill>
                  <a:schemeClr val="tx1"/>
                </a:solidFill>
                <a:effectLst/>
                <a:latin typeface="Calibri"/>
                <a:ea typeface="Calibri"/>
                <a:cs typeface="Calibri"/>
                <a:sym typeface="Calibri"/>
              </a:rPr>
              <a:t>Google and Google Scholar are legitimate sources of information and contain many useful sources of grey literature. However these should be used in conjunction with academic databases which contain thousands of journal articles that are not found on Google or Google Scholar</a:t>
            </a:r>
          </a:p>
          <a:p>
            <a:r>
              <a:rPr lang="en-GB" sz="1200" b="1" i="0" u="none" strike="noStrike" kern="1200" cap="none" dirty="0">
                <a:solidFill>
                  <a:schemeClr val="tx1"/>
                </a:solidFill>
                <a:effectLst/>
                <a:latin typeface="Calibri"/>
                <a:ea typeface="Calibri"/>
                <a:cs typeface="Calibri"/>
                <a:sym typeface="Calibri"/>
              </a:rPr>
              <a:t> </a:t>
            </a:r>
            <a:endParaRPr lang="en-GB" sz="1200" b="0" i="0" u="none" strike="noStrike" kern="1200" cap="none" dirty="0">
              <a:solidFill>
                <a:schemeClr val="tx1"/>
              </a:solidFill>
              <a:effectLst/>
              <a:latin typeface="Calibri"/>
              <a:ea typeface="Calibri"/>
              <a:cs typeface="Calibri"/>
              <a:sym typeface="Calibri"/>
            </a:endParaRPr>
          </a:p>
          <a:p>
            <a:r>
              <a:rPr lang="en-GB" sz="1200" b="0" i="0" u="none" strike="noStrike" kern="1200" cap="none" dirty="0">
                <a:solidFill>
                  <a:schemeClr val="tx1"/>
                </a:solidFill>
                <a:effectLst/>
                <a:latin typeface="Calibri"/>
                <a:ea typeface="Calibri"/>
                <a:cs typeface="Calibri"/>
                <a:sym typeface="Calibri"/>
              </a:rPr>
              <a:t>One advantage of using databases is that you can save your searches on the database platforms, which enables you to rerun your searches another time. See the </a:t>
            </a:r>
            <a:r>
              <a:rPr lang="en-GB" sz="1200" b="0" i="0" u="sng" strike="noStrike" kern="1200" cap="none" dirty="0">
                <a:solidFill>
                  <a:schemeClr val="tx1"/>
                </a:solidFill>
                <a:effectLst/>
                <a:latin typeface="Calibri"/>
                <a:ea typeface="Calibri"/>
                <a:cs typeface="Calibri"/>
                <a:sym typeface="Calibri"/>
                <a:hlinkClick r:id="rId3"/>
              </a:rPr>
              <a:t>Advanced Searching</a:t>
            </a:r>
            <a:r>
              <a:rPr lang="en-GB" sz="1200" b="0" i="0" u="none" strike="noStrike" kern="1200" cap="none" dirty="0">
                <a:solidFill>
                  <a:schemeClr val="tx1"/>
                </a:solidFill>
                <a:effectLst/>
                <a:latin typeface="Calibri"/>
                <a:ea typeface="Calibri"/>
                <a:cs typeface="Calibri"/>
                <a:sym typeface="Calibri"/>
              </a:rPr>
              <a:t> online resources for further information.</a:t>
            </a:r>
          </a:p>
          <a:p>
            <a:endParaRPr lang="en-GB" dirty="0"/>
          </a:p>
          <a:p>
            <a:endParaRPr lang="en-GB" dirty="0"/>
          </a:p>
          <a:p>
            <a:pPr marL="0" lvl="0" indent="0" algn="l" rtl="0">
              <a:spcBef>
                <a:spcPts val="0"/>
              </a:spcBef>
              <a:spcAft>
                <a:spcPts val="0"/>
              </a:spcAft>
              <a:buNone/>
            </a:pPr>
            <a:endParaRPr dirty="0"/>
          </a:p>
        </p:txBody>
      </p:sp>
      <p:sp>
        <p:nvSpPr>
          <p:cNvPr id="478" name="Google Shape;47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81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kern="1200" cap="none" dirty="0">
                <a:solidFill>
                  <a:schemeClr val="tx1"/>
                </a:solidFill>
                <a:effectLst/>
                <a:latin typeface="+mn-lt"/>
                <a:ea typeface="Calibri"/>
                <a:cs typeface="Calibri"/>
                <a:sym typeface="Calibri"/>
              </a:rPr>
              <a:t>Searching for literature is a key skill that contributes directly to the completion of any research project. You will be expected to document the focus of your research (your research question) and the steps you took to research this topic. Your tutor will expect to see details of your search terms and your search strategies in addition to details of the information sources (databases etc.) you have consulted.</a:t>
            </a:r>
          </a:p>
          <a:p>
            <a:pPr marL="0" lvl="0" indent="0" algn="l" rtl="0">
              <a:spcBef>
                <a:spcPts val="0"/>
              </a:spcBef>
              <a:spcAft>
                <a:spcPts val="0"/>
              </a:spcAft>
              <a:buNone/>
            </a:pPr>
            <a:endParaRPr lang="en-GB" dirty="0"/>
          </a:p>
          <a:p>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14</a:t>
            </a:fld>
            <a:endParaRPr lang="en-GB"/>
          </a:p>
        </p:txBody>
      </p:sp>
    </p:spTree>
    <p:extLst>
      <p:ext uri="{BB962C8B-B14F-4D97-AF65-F5344CB8AC3E}">
        <p14:creationId xmlns:p14="http://schemas.microsoft.com/office/powerpoint/2010/main" val="2803962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cap="none" dirty="0">
                <a:solidFill>
                  <a:schemeClr val="tx1"/>
                </a:solidFill>
                <a:effectLst/>
                <a:latin typeface="+mn-lt"/>
                <a:ea typeface="Calibri"/>
                <a:cs typeface="Calibri"/>
                <a:sym typeface="Calibri"/>
              </a:rPr>
              <a:t>Suggested Study Tip: </a:t>
            </a:r>
            <a:endParaRPr lang="en-GB" sz="105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Jot down the main components of your research area that you ARE interested in</a:t>
            </a:r>
            <a:endParaRPr lang="en-GB" sz="105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Then jot down the topic areas you are NOT interested in.</a:t>
            </a:r>
            <a:endParaRPr lang="en-GB" sz="105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Why should I do this?</a:t>
            </a:r>
            <a:endParaRPr lang="en-GB" sz="105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This enables you to see more clearly what your inclusion and exclusion criteria is</a:t>
            </a:r>
            <a:endParaRPr lang="en-GB" sz="105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Focusing the scope of your research area is important because your topic may cover a wide area. It is important that you consider related areas that you are not interested in so that you can more easily control the direction of your research</a:t>
            </a:r>
            <a:endParaRPr lang="en-GB" sz="1050" b="0" i="0" u="none" strike="noStrike" kern="1200" cap="none" dirty="0">
              <a:solidFill>
                <a:schemeClr val="tx1"/>
              </a:solidFill>
              <a:effectLst/>
              <a:latin typeface="+mn-lt"/>
              <a:ea typeface="Calibri"/>
              <a:cs typeface="Calibri"/>
              <a:sym typeface="Calibri"/>
            </a:endParaRPr>
          </a:p>
          <a:p>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15</a:t>
            </a:fld>
            <a:endParaRPr lang="en-GB"/>
          </a:p>
        </p:txBody>
      </p:sp>
    </p:spTree>
    <p:extLst>
      <p:ext uri="{BB962C8B-B14F-4D97-AF65-F5344CB8AC3E}">
        <p14:creationId xmlns:p14="http://schemas.microsoft.com/office/powerpoint/2010/main" val="1792302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u="none" strike="noStrike" kern="1200" cap="none"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Suggested Study Tip: </a:t>
            </a:r>
            <a:endParaRPr lang="en-GB" sz="105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Think about your research question as a whole then break it down into specific concepts or parts. Think about the search terms that relate to each concept and for each concept jot down all the terms;</a:t>
            </a:r>
            <a:endParaRPr lang="en-GB" sz="1050" b="0" i="0" u="none" strike="noStrike" kern="1200" cap="none" dirty="0">
              <a:solidFill>
                <a:schemeClr val="tx1"/>
              </a:solidFill>
              <a:effectLst/>
              <a:latin typeface="+mn-lt"/>
              <a:ea typeface="Calibri"/>
              <a:cs typeface="Calibri"/>
              <a:sym typeface="Calibri"/>
            </a:endParaRPr>
          </a:p>
          <a:p>
            <a:pPr lvl="1"/>
            <a:r>
              <a:rPr lang="en-GB" sz="1200" b="0" i="0" u="none" strike="noStrike" kern="1200" cap="none" dirty="0">
                <a:solidFill>
                  <a:schemeClr val="tx1"/>
                </a:solidFill>
                <a:effectLst/>
                <a:latin typeface="+mn-lt"/>
                <a:ea typeface="Calibri"/>
                <a:cs typeface="Calibri"/>
                <a:sym typeface="Calibri"/>
              </a:rPr>
              <a:t>You definitely want</a:t>
            </a:r>
            <a:endParaRPr lang="en-GB" sz="1100" b="0" i="0" u="none" strike="noStrike" kern="1200" cap="none" dirty="0">
              <a:solidFill>
                <a:schemeClr val="tx1"/>
              </a:solidFill>
              <a:effectLst/>
              <a:latin typeface="+mn-lt"/>
              <a:ea typeface="Calibri"/>
              <a:cs typeface="Calibri"/>
              <a:sym typeface="Calibri"/>
            </a:endParaRPr>
          </a:p>
          <a:p>
            <a:pPr lvl="1"/>
            <a:r>
              <a:rPr lang="en-GB" sz="1200" b="0" i="0" u="none" strike="noStrike" kern="1200" cap="none" dirty="0">
                <a:solidFill>
                  <a:schemeClr val="tx1"/>
                </a:solidFill>
                <a:effectLst/>
                <a:latin typeface="+mn-lt"/>
                <a:ea typeface="Calibri"/>
                <a:cs typeface="Calibri"/>
                <a:sym typeface="Calibri"/>
              </a:rPr>
              <a:t>You would consider using</a:t>
            </a:r>
            <a:endParaRPr lang="en-GB" sz="1100" b="0" i="0" u="none" strike="noStrike" kern="1200" cap="none" dirty="0">
              <a:solidFill>
                <a:schemeClr val="tx1"/>
              </a:solidFill>
              <a:effectLst/>
              <a:latin typeface="+mn-lt"/>
              <a:ea typeface="Calibri"/>
              <a:cs typeface="Calibri"/>
              <a:sym typeface="Calibri"/>
            </a:endParaRPr>
          </a:p>
          <a:p>
            <a:pPr lvl="1"/>
            <a:r>
              <a:rPr lang="en-GB" sz="1200" b="0" i="0" u="none" strike="noStrike" kern="1200" cap="none" dirty="0">
                <a:solidFill>
                  <a:schemeClr val="tx1"/>
                </a:solidFill>
                <a:effectLst/>
                <a:latin typeface="+mn-lt"/>
                <a:ea typeface="Calibri"/>
                <a:cs typeface="Calibri"/>
                <a:sym typeface="Calibri"/>
              </a:rPr>
              <a:t>You definitely do not want</a:t>
            </a:r>
            <a:endParaRPr lang="en-GB" sz="110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 </a:t>
            </a:r>
            <a:endParaRPr lang="en-GB" sz="105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Why should I do this?</a:t>
            </a:r>
            <a:endParaRPr lang="en-GB" sz="105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Many research areas are broader and more wide-ranging than you think. You need to focus on the core areas you are interested in. Having looked at your research question as a whole you need to analyse each specific component and identify core search terms associated with each component</a:t>
            </a:r>
            <a:endParaRPr lang="en-GB" sz="1050" b="0" i="0" u="none" strike="noStrike" kern="1200" cap="none" dirty="0">
              <a:solidFill>
                <a:schemeClr val="tx1"/>
              </a:solidFill>
              <a:effectLst/>
              <a:latin typeface="+mn-lt"/>
              <a:ea typeface="Calibri"/>
              <a:cs typeface="Calibri"/>
              <a:sym typeface="Calibri"/>
            </a:endParaRPr>
          </a:p>
          <a:p>
            <a:endParaRPr lang="en-GB" dirty="0"/>
          </a:p>
          <a:p>
            <a:pPr eaLnBrk="1" hangingPunct="1">
              <a:spcBef>
                <a:spcPct val="0"/>
              </a:spcBef>
            </a:pPr>
            <a:endParaRPr lang="en-GB" alt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E75401F-EEFA-40C0-BE4C-6A4B7C725F11}" type="slidenum">
              <a:rPr lang="en-GB" altLang="en-US" smtClean="0">
                <a:solidFill>
                  <a:srgbClr val="000000"/>
                </a:solidFill>
              </a:rPr>
              <a:pPr fontAlgn="base">
                <a:spcBef>
                  <a:spcPct val="0"/>
                </a:spcBef>
                <a:spcAft>
                  <a:spcPct val="0"/>
                </a:spcAft>
              </a:pPr>
              <a:t>16</a:t>
            </a:fld>
            <a:endParaRPr lang="en-GB" altLang="en-US">
              <a:solidFill>
                <a:srgbClr val="000000"/>
              </a:solidFill>
            </a:endParaRPr>
          </a:p>
        </p:txBody>
      </p:sp>
    </p:spTree>
    <p:extLst>
      <p:ext uri="{BB962C8B-B14F-4D97-AF65-F5344CB8AC3E}">
        <p14:creationId xmlns:p14="http://schemas.microsoft.com/office/powerpoint/2010/main" val="990663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All these terms are variations</a:t>
            </a:r>
            <a:r>
              <a:rPr lang="en-GB" baseline="0" dirty="0"/>
              <a:t> of a description for a seat – they are all correct – but not everyone will instantly think of the same description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19D8C3-44EF-4981-8420-90F68A94774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180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a:t>
            </a:r>
            <a:r>
              <a:rPr lang="en-GB" baseline="0" dirty="0"/>
              <a:t> of related themes that ay also be of interest and prioritise your concepts. Which are the most important? Which are of secondary importance?</a:t>
            </a:r>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18</a:t>
            </a:fld>
            <a:endParaRPr lang="en-GB"/>
          </a:p>
        </p:txBody>
      </p:sp>
    </p:spTree>
    <p:extLst>
      <p:ext uri="{BB962C8B-B14F-4D97-AF65-F5344CB8AC3E}">
        <p14:creationId xmlns:p14="http://schemas.microsoft.com/office/powerpoint/2010/main" val="4180432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Different/similar  terms can produce very different results depending on which databases you use . </a:t>
            </a:r>
          </a:p>
          <a:p>
            <a:endParaRPr lang="en-GB" dirty="0"/>
          </a:p>
          <a:p>
            <a:r>
              <a:rPr lang="en-GB" dirty="0"/>
              <a:t>The usage of “quotation</a:t>
            </a:r>
            <a:r>
              <a:rPr lang="en-GB" baseline="0" dirty="0"/>
              <a:t> marks”, truncation* </a:t>
            </a:r>
            <a:r>
              <a:rPr lang="en-GB" baseline="0" dirty="0" err="1"/>
              <a:t>joinedwords</a:t>
            </a:r>
            <a:r>
              <a:rPr lang="en-GB" baseline="0" dirty="0"/>
              <a:t> and hyphenated –words can influence the range of results</a:t>
            </a:r>
            <a:endParaRPr lang="en-GB" dirty="0"/>
          </a:p>
        </p:txBody>
      </p:sp>
      <p:sp>
        <p:nvSpPr>
          <p:cNvPr id="4" name="Slide Number Placeholder 3"/>
          <p:cNvSpPr>
            <a:spLocks noGrp="1"/>
          </p:cNvSpPr>
          <p:nvPr>
            <p:ph type="sldNum" sz="quarter" idx="10"/>
          </p:nvPr>
        </p:nvSpPr>
        <p:spPr/>
        <p:txBody>
          <a:bodyPr/>
          <a:lstStyle/>
          <a:p>
            <a:fld id="{1598355A-0B34-4AFD-A1AC-CD3CD1EBF39E}" type="slidenum">
              <a:rPr lang="en-GB" smtClean="0"/>
              <a:t>19</a:t>
            </a:fld>
            <a:endParaRPr lang="en-GB"/>
          </a:p>
        </p:txBody>
      </p:sp>
    </p:spTree>
    <p:extLst>
      <p:ext uri="{BB962C8B-B14F-4D97-AF65-F5344CB8AC3E}">
        <p14:creationId xmlns:p14="http://schemas.microsoft.com/office/powerpoint/2010/main" val="865581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Today’s session will look</a:t>
            </a:r>
            <a:r>
              <a:rPr lang="en-GB" baseline="0" dirty="0"/>
              <a:t> at: </a:t>
            </a:r>
          </a:p>
          <a:p>
            <a:pPr marL="171450" indent="-171450">
              <a:buFont typeface="Arial" panose="020B0604020202020204" pitchFamily="34" charset="0"/>
              <a:buChar char="•"/>
            </a:pPr>
            <a:r>
              <a:rPr lang="en-GB" dirty="0"/>
              <a:t>Searching for information</a:t>
            </a:r>
          </a:p>
          <a:p>
            <a:pPr marL="171450" indent="-171450">
              <a:buFont typeface="Arial" panose="020B0604020202020204" pitchFamily="34" charset="0"/>
              <a:buChar char="•"/>
            </a:pPr>
            <a:r>
              <a:rPr lang="en-GB" dirty="0"/>
              <a:t>Using library resources </a:t>
            </a:r>
          </a:p>
          <a:p>
            <a:pPr marL="171450" indent="-171450">
              <a:buFont typeface="Arial" panose="020B0604020202020204" pitchFamily="34" charset="0"/>
              <a:buChar char="•"/>
            </a:pPr>
            <a:r>
              <a:rPr lang="en-GB" dirty="0"/>
              <a:t>Skills support from My Learning Essentials, My Research Essential</a:t>
            </a:r>
            <a:r>
              <a:rPr lang="en-GB" baseline="0" dirty="0"/>
              <a:t> and Specialist Learning Support</a:t>
            </a:r>
            <a:endParaRPr lang="en-GB" dirty="0"/>
          </a:p>
          <a:p>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094595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These three little words – AND, OR, NOT are quite useful… and it is important you know how they work</a:t>
            </a:r>
          </a:p>
          <a:p>
            <a:pPr eaLnBrk="1" hangingPunct="1">
              <a:spcBef>
                <a:spcPct val="0"/>
              </a:spcBef>
            </a:pPr>
            <a:endParaRPr lang="en-GB" altLang="en-US" dirty="0"/>
          </a:p>
          <a:p>
            <a:pPr eaLnBrk="1" hangingPunct="1">
              <a:spcBef>
                <a:spcPct val="0"/>
              </a:spcBef>
            </a:pPr>
            <a:r>
              <a:rPr lang="en-GB" altLang="en-US" dirty="0"/>
              <a:t>OR allows</a:t>
            </a:r>
            <a:r>
              <a:rPr lang="en-GB" altLang="en-US" baseline="0" dirty="0"/>
              <a:t> you to group similar concept terms together</a:t>
            </a:r>
          </a:p>
          <a:p>
            <a:pPr eaLnBrk="1" hangingPunct="1">
              <a:spcBef>
                <a:spcPct val="0"/>
              </a:spcBef>
            </a:pPr>
            <a:r>
              <a:rPr lang="en-GB" altLang="en-US" baseline="0" dirty="0"/>
              <a:t>AND allows you to join different concept terms together</a:t>
            </a:r>
            <a:endParaRPr lang="en-GB" altLang="en-US"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D41312D-03ED-4E10-BE3C-FD6060ABEC57}" type="slidenum">
              <a:rPr lang="en-GB" altLang="en-US" smtClean="0"/>
              <a:pPr fontAlgn="base">
                <a:spcBef>
                  <a:spcPct val="0"/>
                </a:spcBef>
                <a:spcAft>
                  <a:spcPct val="0"/>
                </a:spcAft>
              </a:pPr>
              <a:t>20</a:t>
            </a:fld>
            <a:endParaRPr lang="en-GB" altLang="en-US"/>
          </a:p>
        </p:txBody>
      </p:sp>
    </p:spTree>
    <p:extLst>
      <p:ext uri="{BB962C8B-B14F-4D97-AF65-F5344CB8AC3E}">
        <p14:creationId xmlns:p14="http://schemas.microsoft.com/office/powerpoint/2010/main" val="2662875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When using OR as a search operator, it should be used between terms that have very little distinction in definition. OR</a:t>
            </a:r>
            <a:r>
              <a:rPr lang="en-GB" sz="1200" b="0" i="0" u="none" strike="noStrike" kern="1200" cap="none" baseline="0" dirty="0">
                <a:solidFill>
                  <a:schemeClr val="tx1"/>
                </a:solidFill>
                <a:effectLst/>
                <a:latin typeface="+mn-lt"/>
                <a:ea typeface="Calibri"/>
                <a:cs typeface="Calibri"/>
                <a:sym typeface="Calibri"/>
              </a:rPr>
              <a:t> expands a search…</a:t>
            </a:r>
            <a:endParaRPr lang="en-GB" sz="1200" b="0" i="0" u="none" strike="noStrike" kern="1200" cap="none" dirty="0">
              <a:solidFill>
                <a:schemeClr val="tx1"/>
              </a:solidFill>
              <a:effectLst/>
              <a:latin typeface="+mn-lt"/>
              <a:ea typeface="Calibri"/>
              <a:cs typeface="Calibri"/>
              <a:sym typeface="Calibri"/>
            </a:endParaRPr>
          </a:p>
          <a:p>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21</a:t>
            </a:fld>
            <a:endParaRPr lang="en-GB"/>
          </a:p>
        </p:txBody>
      </p:sp>
    </p:spTree>
    <p:extLst>
      <p:ext uri="{BB962C8B-B14F-4D97-AF65-F5344CB8AC3E}">
        <p14:creationId xmlns:p14="http://schemas.microsoft.com/office/powerpoint/2010/main" val="3234616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Truncation</a:t>
            </a:r>
            <a:r>
              <a:rPr lang="en-GB" baseline="0" dirty="0"/>
              <a:t> expands the root* of a word. Be careful where you place it for example </a:t>
            </a:r>
            <a:r>
              <a:rPr lang="en-GB" baseline="0" dirty="0" err="1"/>
              <a:t>dea</a:t>
            </a:r>
            <a:r>
              <a:rPr lang="en-GB" baseline="0" dirty="0"/>
              <a:t>* would include, deal, death, dead etc.</a:t>
            </a:r>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22</a:t>
            </a:fld>
            <a:endParaRPr lang="en-GB"/>
          </a:p>
        </p:txBody>
      </p:sp>
    </p:spTree>
    <p:extLst>
      <p:ext uri="{BB962C8B-B14F-4D97-AF65-F5344CB8AC3E}">
        <p14:creationId xmlns:p14="http://schemas.microsoft.com/office/powerpoint/2010/main" val="858106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spcAft>
                <a:spcPts val="0"/>
              </a:spcAft>
            </a:pPr>
            <a:r>
              <a:rPr lang="en-GB" dirty="0"/>
              <a:t>We do not expect</a:t>
            </a:r>
            <a:r>
              <a:rPr lang="en-GB" baseline="0" dirty="0"/>
              <a:t> you to know everything about searching, A lot of trial and error is involved. We have a collection of resources that you may find useful on our My Learning Essentials Pages; </a:t>
            </a:r>
            <a:r>
              <a:rPr lang="en-GB"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https://www.library.manchester.ac.uk/using-the-library/students/training-and-skills-support/my-learning-essentials/online-resources/</a:t>
            </a:r>
            <a:endParaRPr lang="en-GB" sz="1200" dirty="0">
              <a:effectLst/>
              <a:latin typeface="Times New Roman" panose="02020603050405020304" pitchFamily="18" charset="0"/>
              <a:ea typeface="Times New Roman" panose="02020603050405020304" pitchFamily="18" charset="0"/>
            </a:endParaRPr>
          </a:p>
          <a:p>
            <a:pPr>
              <a:spcAft>
                <a:spcPts val="0"/>
              </a:spcAft>
            </a:pPr>
            <a:r>
              <a:rPr lang="en-GB" sz="1200" dirty="0">
                <a:effectLst/>
                <a:latin typeface="Times New Roman" panose="02020603050405020304" pitchFamily="18" charset="0"/>
                <a:ea typeface="Times New Roman" panose="02020603050405020304" pitchFamily="18" charset="0"/>
              </a:rPr>
              <a:t> </a:t>
            </a:r>
          </a:p>
          <a:p>
            <a:endParaRPr lang="en-GB" dirty="0"/>
          </a:p>
        </p:txBody>
      </p:sp>
      <p:sp>
        <p:nvSpPr>
          <p:cNvPr id="4" name="Slide Number Placeholder 3"/>
          <p:cNvSpPr>
            <a:spLocks noGrp="1"/>
          </p:cNvSpPr>
          <p:nvPr>
            <p:ph type="sldNum" sz="quarter" idx="10"/>
          </p:nvPr>
        </p:nvSpPr>
        <p:spPr/>
        <p:txBody>
          <a:bodyPr/>
          <a:lstStyle/>
          <a:p>
            <a:fld id="{D519D8C3-44EF-4981-8420-90F68A947746}"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80754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by typing in one or two similar</a:t>
            </a:r>
            <a:r>
              <a:rPr lang="en-GB" baseline="0" dirty="0"/>
              <a:t> concept words (hearing impairment OR deafness) and see how many results you get. Then do the same with the second concept (noise).</a:t>
            </a:r>
          </a:p>
          <a:p>
            <a:r>
              <a:rPr lang="en-GB" baseline="0" dirty="0"/>
              <a:t>Then join these together - hearing impairment OR deafness AND noise</a:t>
            </a:r>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24</a:t>
            </a:fld>
            <a:endParaRPr lang="en-GB"/>
          </a:p>
        </p:txBody>
      </p:sp>
    </p:spTree>
    <p:extLst>
      <p:ext uri="{BB962C8B-B14F-4D97-AF65-F5344CB8AC3E}">
        <p14:creationId xmlns:p14="http://schemas.microsoft.com/office/powerpoint/2010/main" val="3442642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do not expect</a:t>
            </a:r>
            <a:r>
              <a:rPr lang="en-GB" baseline="0" dirty="0"/>
              <a:t> you to know everything about searching, You may need to look in several databases depending on your research area. If the first database does not bring you many results experiment with your keywords or try another database.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have a collection of resources that you may find useful on our My Learning Essentials Pages; </a:t>
            </a:r>
            <a:r>
              <a:rPr lang="en-GB"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https://www.library.manchester.ac.uk/using-the-library/students/training-and-skills-support/my-learning-essentials/online-resources/</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D519D8C3-44EF-4981-8420-90F68A947746}"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207479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have found some journal articles</a:t>
            </a:r>
            <a:r>
              <a:rPr lang="en-GB" baseline="0" dirty="0"/>
              <a:t> on the databases you need to assess their relevance to your subject. You may wish to use a simple checklist like the one in this slide. </a:t>
            </a:r>
          </a:p>
          <a:p>
            <a:endParaRPr lang="en-GB" baseline="0" dirty="0"/>
          </a:p>
          <a:p>
            <a:r>
              <a:rPr lang="en-GB" baseline="0" dirty="0"/>
              <a:t>It is important that you adopt a critical approach when you are reading. – What do you want to find out about for your research? What pieces of information are present in the articles you are reading? Are there areas of research you need more information on?</a:t>
            </a:r>
          </a:p>
          <a:p>
            <a:endParaRPr lang="en-GB" baseline="0" dirty="0"/>
          </a:p>
          <a:p>
            <a:r>
              <a:rPr lang="en-GB" baseline="0" dirty="0"/>
              <a:t>The databases usually contain peer reviewed articles so the standard of the research has had to meet a set criterial to be included in the first place. However if you have used other sources – such as Google – you will need to be a little more diligent in checking its validity.</a:t>
            </a:r>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26</a:t>
            </a:fld>
            <a:endParaRPr lang="en-GB"/>
          </a:p>
        </p:txBody>
      </p:sp>
    </p:spTree>
    <p:extLst>
      <p:ext uri="{BB962C8B-B14F-4D97-AF65-F5344CB8AC3E}">
        <p14:creationId xmlns:p14="http://schemas.microsoft.com/office/powerpoint/2010/main" val="1448821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do not expect</a:t>
            </a:r>
            <a:r>
              <a:rPr lang="en-GB" baseline="0" dirty="0"/>
              <a:t> you to know everything about evaluating your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have a collection of resources that you may find useful on our My Learning Essentials Pages; </a:t>
            </a:r>
            <a:r>
              <a:rPr lang="en-GB"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https://www.library.manchester.ac.uk/using-the-library/students/training-and-skills-support/my-learning-essentials/online-resources/</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27</a:t>
            </a:fld>
            <a:endParaRPr lang="en-GB"/>
          </a:p>
        </p:txBody>
      </p:sp>
    </p:spTree>
    <p:extLst>
      <p:ext uri="{BB962C8B-B14F-4D97-AF65-F5344CB8AC3E}">
        <p14:creationId xmlns:p14="http://schemas.microsoft.com/office/powerpoint/2010/main" val="725237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aware that the Covid-19 pandemic may have an impact on accessing support however there are lots</a:t>
            </a:r>
            <a:r>
              <a:rPr lang="en-GB" baseline="0" dirty="0"/>
              <a:t> of online channels you can use to contact us. We are happy to arrange virtual face-to-face meetings with you at a mutually convenient time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34F24-1626-428C-8CC5-7EAC1A754F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451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Ask A Librarian tools allow you to send us a copy of your searches. This is available in the Ovid and </a:t>
            </a:r>
            <a:r>
              <a:rPr lang="en-GB" baseline="0" dirty="0" err="1"/>
              <a:t>Ebsco</a:t>
            </a:r>
            <a:r>
              <a:rPr lang="en-GB" baseline="0" dirty="0"/>
              <a:t> database platforms</a:t>
            </a:r>
          </a:p>
          <a:p>
            <a:r>
              <a:rPr lang="en-GB" baseline="0" dirty="0"/>
              <a:t>Library Chat is monitored during core hours and over the weekends. However you may not get an immediate response to your question. We recommend that you use the Ask A Question links for searching enquiries because these go straight to the Library’s Teaching and Learning team.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355A-0B34-4AFD-A1AC-CD3CD1EBF39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5110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spcAft>
                <a:spcPts val="0"/>
              </a:spcAft>
            </a:pPr>
            <a:r>
              <a:rPr lang="en-GB" dirty="0"/>
              <a:t>When you are ready</a:t>
            </a:r>
            <a:r>
              <a:rPr lang="en-GB" baseline="0" dirty="0"/>
              <a:t> to research your topic area take a look at the Library webpages. These house all the core resources in one central place. You will find Library Search, specific subject pages and information telling how you can access further support ; </a:t>
            </a:r>
            <a:r>
              <a:rPr lang="en-GB"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www.manchester.ac.uk/library</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379" name="Google Shape;37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380347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My Learning Essentials online resources also contain</a:t>
            </a:r>
            <a:r>
              <a:rPr lang="en-GB" baseline="0" dirty="0"/>
              <a:t> information on developing academic skills. Please note due to the current Covid-19 pandemic most workshops are suspended although online help is still available ; </a:t>
            </a:r>
            <a:r>
              <a:rPr lang="en-GB" dirty="0">
                <a:hlinkClick r:id="rId3"/>
              </a:rPr>
              <a:t>https://www.library.manchester.ac.uk/using-the-library/students/training-and-skills-support/my-learning-essentials/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34F24-1626-428C-8CC5-7EAC1A754F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7349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of the resources</a:t>
            </a:r>
            <a:r>
              <a:rPr lang="en-GB" baseline="0" dirty="0"/>
              <a:t> you can find on the Specialist Library Support pages; </a:t>
            </a:r>
            <a:r>
              <a:rPr lang="en-GB" dirty="0">
                <a:hlinkClick r:id="rId3"/>
              </a:rPr>
              <a:t>https://www.library.manchester.ac.uk/using-the-library/specialist-library-support/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355A-0B34-4AFD-A1AC-CD3CD1EBF39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7896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Specialist</a:t>
            </a:r>
            <a:r>
              <a:rPr lang="en-GB" baseline="0" dirty="0"/>
              <a:t> Library Support team deals with searching, referencing, copyright and  business data enquiries; </a:t>
            </a:r>
          </a:p>
          <a:p>
            <a:r>
              <a:rPr lang="en-GB" dirty="0">
                <a:hlinkClick r:id="rId3"/>
              </a:rPr>
              <a:t>https://www.library.manchester.ac.uk/using-the-library/specialist-library-support/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34F24-1626-428C-8CC5-7EAC1A754F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455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some of the resources</a:t>
            </a:r>
            <a:r>
              <a:rPr lang="en-GB" baseline="0" dirty="0"/>
              <a:t> you can find on the Specialist Library Support pages; </a:t>
            </a:r>
            <a:r>
              <a:rPr lang="en-GB" dirty="0">
                <a:hlinkClick r:id="rId3"/>
              </a:rPr>
              <a:t>https://www.library.manchester.ac.uk/using-the-library/specialist-library-support/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355A-0B34-4AFD-A1AC-CD3CD1EBF39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06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There are also some additional guidance pages on key areas such as referencing. You may choose to use</a:t>
            </a:r>
            <a:r>
              <a:rPr lang="en-GB" baseline="0" dirty="0"/>
              <a:t> referencing software to help you. The software has a dual role because it enables you to store all your references in one central place and import the references directly into your documents in the correct citation style required by your school.</a:t>
            </a:r>
            <a:endParaRPr dirty="0"/>
          </a:p>
        </p:txBody>
      </p:sp>
      <p:sp>
        <p:nvSpPr>
          <p:cNvPr id="446" name="Google Shape;44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extLst>
      <p:ext uri="{BB962C8B-B14F-4D97-AF65-F5344CB8AC3E}">
        <p14:creationId xmlns:p14="http://schemas.microsoft.com/office/powerpoint/2010/main" val="3572028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a:t>
            </a:r>
            <a:r>
              <a:rPr lang="en-GB" baseline="0" dirty="0"/>
              <a:t> are many resources to help you in your Blackboard pages too</a:t>
            </a:r>
            <a:endParaRPr lang="en-GB" dirty="0"/>
          </a:p>
        </p:txBody>
      </p:sp>
      <p:sp>
        <p:nvSpPr>
          <p:cNvPr id="4" name="Slide Number Placeholder 3"/>
          <p:cNvSpPr>
            <a:spLocks noGrp="1"/>
          </p:cNvSpPr>
          <p:nvPr>
            <p:ph type="sldNum" sz="quarter" idx="10"/>
          </p:nvPr>
        </p:nvSpPr>
        <p:spPr/>
        <p:txBody>
          <a:bodyPr/>
          <a:lstStyle/>
          <a:p>
            <a:fld id="{D6434F24-1626-428C-8CC5-7EAC1A754F29}" type="slidenum">
              <a:rPr lang="en-GB" smtClean="0"/>
              <a:t>35</a:t>
            </a:fld>
            <a:endParaRPr lang="en-GB"/>
          </a:p>
        </p:txBody>
      </p:sp>
    </p:spTree>
    <p:extLst>
      <p:ext uri="{BB962C8B-B14F-4D97-AF65-F5344CB8AC3E}">
        <p14:creationId xmlns:p14="http://schemas.microsoft.com/office/powerpoint/2010/main" val="160411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resources include help with writing, searching and referencing..</a:t>
            </a:r>
          </a:p>
        </p:txBody>
      </p:sp>
      <p:sp>
        <p:nvSpPr>
          <p:cNvPr id="4" name="Slide Number Placeholder 3"/>
          <p:cNvSpPr>
            <a:spLocks noGrp="1"/>
          </p:cNvSpPr>
          <p:nvPr>
            <p:ph type="sldNum" sz="quarter" idx="5"/>
          </p:nvPr>
        </p:nvSpPr>
        <p:spPr/>
        <p:txBody>
          <a:bodyPr/>
          <a:lstStyle/>
          <a:p>
            <a:fld id="{D6434F24-1626-428C-8CC5-7EAC1A754F29}" type="slidenum">
              <a:rPr lang="en-GB" smtClean="0"/>
              <a:t>36</a:t>
            </a:fld>
            <a:endParaRPr lang="en-GB"/>
          </a:p>
        </p:txBody>
      </p:sp>
    </p:spTree>
    <p:extLst>
      <p:ext uri="{BB962C8B-B14F-4D97-AF65-F5344CB8AC3E}">
        <p14:creationId xmlns:p14="http://schemas.microsoft.com/office/powerpoint/2010/main" val="84101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434F24-1626-428C-8CC5-7EAC1A754F29}" type="slidenum">
              <a:rPr kumimoji="0" lang="en-GB" sz="1400" b="0" i="0" u="none" strike="noStrike" kern="0" cap="none" spc="0" normalizeH="0" baseline="0" noProof="0" smtClean="0">
                <a:ln>
                  <a:noFill/>
                </a:ln>
                <a:solidFill>
                  <a:prstClr val="black"/>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GB"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941839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Library Search</a:t>
            </a:r>
            <a:r>
              <a:rPr lang="en-GB" baseline="0" dirty="0"/>
              <a:t> searches the Library’s physical and digital collections, as well as a number of other repositories.  It provides more options to narrow your results by year, publication type etc..</a:t>
            </a:r>
          </a:p>
          <a:p>
            <a:endParaRPr lang="en-GB" baseline="0" dirty="0"/>
          </a:p>
        </p:txBody>
      </p:sp>
      <p:sp>
        <p:nvSpPr>
          <p:cNvPr id="4" name="Slide Number Placeholder 3"/>
          <p:cNvSpPr>
            <a:spLocks noGrp="1"/>
          </p:cNvSpPr>
          <p:nvPr>
            <p:ph type="sldNum" sz="quarter" idx="10"/>
          </p:nvPr>
        </p:nvSpPr>
        <p:spPr/>
        <p:txBody>
          <a:bodyPr/>
          <a:lstStyle/>
          <a:p>
            <a:pPr>
              <a:defRPr/>
            </a:pPr>
            <a:fld id="{DD98C81C-3E9C-4EC2-87AA-2413C3D09C33}" type="slidenum">
              <a:rPr lang="en-GB" smtClean="0">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28600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These are the core functionalities of Library Search – you can do more with it than just</a:t>
            </a:r>
            <a:r>
              <a:rPr lang="en-GB" baseline="0" dirty="0"/>
              <a:t> search for books and journal articles</a:t>
            </a:r>
            <a:endParaRPr lang="en-GB" dirty="0"/>
          </a:p>
          <a:p>
            <a:pPr marL="0" lvl="0" indent="0" algn="l" rtl="0">
              <a:spcBef>
                <a:spcPts val="0"/>
              </a:spcBef>
              <a:spcAft>
                <a:spcPts val="0"/>
              </a:spcAft>
              <a:buNone/>
            </a:pPr>
            <a:endParaRPr dirty="0"/>
          </a:p>
        </p:txBody>
      </p:sp>
      <p:sp>
        <p:nvSpPr>
          <p:cNvPr id="397" name="Google Shape;39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7745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We are mindful</a:t>
            </a:r>
            <a:r>
              <a:rPr lang="en-GB" baseline="0" dirty="0"/>
              <a:t> that access to the library could be restricted during the ongoing  Covid-19 pandemic however the library is offering a Click and Collect service and many books are also available electronically; </a:t>
            </a:r>
            <a:r>
              <a:rPr lang="en-GB" dirty="0">
                <a:hlinkClick r:id="rId3"/>
              </a:rPr>
              <a:t>https://www.library.manchester.ac.uk/help-and-support/service-availability</a:t>
            </a:r>
            <a:endParaRPr dirty="0"/>
          </a:p>
        </p:txBody>
      </p:sp>
      <p:sp>
        <p:nvSpPr>
          <p:cNvPr id="409" name="Google Shape;409;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961444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spcAft>
                <a:spcPts val="0"/>
              </a:spcAft>
            </a:pPr>
            <a:r>
              <a:rPr lang="en-GB" dirty="0"/>
              <a:t>Subject guides are organised by faculty and in an alphabetical list </a:t>
            </a:r>
            <a:r>
              <a:rPr lang="en-GB"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https://www.library.manchester.ac.uk/search-resources/subject-guides/</a:t>
            </a:r>
            <a:endParaRPr lang="en-GB"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420" name="Google Shape;42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834993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Most subject guides are laid out in the same way to make it easier for you to find your way around them</a:t>
            </a:r>
            <a:endParaRPr/>
          </a:p>
        </p:txBody>
      </p:sp>
      <p:sp>
        <p:nvSpPr>
          <p:cNvPr id="427" name="Google Shape;42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67673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All of your core</a:t>
            </a:r>
            <a:r>
              <a:rPr lang="en-GB" baseline="0" dirty="0"/>
              <a:t> subject resources can be found on this page; </a:t>
            </a:r>
            <a:r>
              <a:rPr lang="en-GB"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https://subjects.library.manchester.ac.uk/humancommunication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D519D8C3-44EF-4981-8420-90F68A947746}"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440553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2.wdp"/><Relationship Id="rId7"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5.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6.xm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9.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8.xml"/><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9.xml"/><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9.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2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9.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4" title="purple box shape with wavey edge"/>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8918" b="6304"/>
          <a:stretch/>
        </p:blipFill>
        <p:spPr bwMode="auto">
          <a:xfrm>
            <a:off x="-36511" y="-99391"/>
            <a:ext cx="5760640"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G_0186.png" title="My Learning Essentials punk head"/>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9656" y="1916832"/>
            <a:ext cx="3409926" cy="4954563"/>
          </a:xfrm>
          <a:prstGeom prst="rect">
            <a:avLst/>
          </a:prstGeom>
          <a:noFill/>
          <a:ln>
            <a:noFill/>
          </a:ln>
          <a:effectLst/>
          <a:extLst>
            <a:ext uri="{909E8E84-426E-40DD-AFC4-6F175D3DCCD1}">
              <a14:hiddenFill xmlns:a14="http://schemas.microsoft.com/office/drawing/2010/main">
                <a:solidFill>
                  <a:srgbClr val="FFFFFF">
                    <a:alpha val="12941"/>
                  </a:srgbClr>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2"/>
          <p:cNvSpPr txBox="1">
            <a:spLocks noChangeArrowheads="1"/>
          </p:cNvSpPr>
          <p:nvPr userDrawn="1"/>
        </p:nvSpPr>
        <p:spPr bwMode="auto">
          <a:xfrm>
            <a:off x="107504" y="2132856"/>
            <a:ext cx="5470550" cy="673075"/>
          </a:xfrm>
          <a:prstGeom prst="rect">
            <a:avLst/>
          </a:prstGeom>
          <a:noFill/>
          <a:ln>
            <a:noFill/>
          </a:ln>
        </p:spPr>
        <p:txBody>
          <a:bodyPr upright="1"/>
          <a:lstStyle/>
          <a:p>
            <a:pPr>
              <a:lnSpc>
                <a:spcPct val="150000"/>
              </a:lnSpc>
              <a:spcBef>
                <a:spcPts val="844"/>
              </a:spcBef>
              <a:spcAft>
                <a:spcPts val="211"/>
              </a:spcAft>
              <a:defRPr/>
            </a:pPr>
            <a:r>
              <a:rPr lang="en-GB" sz="2800" b="0" kern="1400" dirty="0">
                <a:solidFill>
                  <a:srgbClr val="FFFFFF"/>
                </a:solidFill>
                <a:latin typeface="Verdana" panose="020B0604030504040204" pitchFamily="34" charset="0"/>
                <a:ea typeface="SimHei" panose="02010609060101010101" pitchFamily="49" charset="-122"/>
              </a:rPr>
              <a:t>My Learning Essentials</a:t>
            </a:r>
            <a:endParaRPr lang="en-GB" sz="2000" b="0" kern="1400" dirty="0">
              <a:solidFill>
                <a:srgbClr val="6B2D91"/>
              </a:solidFill>
              <a:latin typeface="Verdana" panose="020B0604030504040204" pitchFamily="34" charset="0"/>
              <a:ea typeface="SimHei" panose="02010609060101010101" pitchFamily="49" charset="-122"/>
            </a:endParaRPr>
          </a:p>
        </p:txBody>
      </p:sp>
      <p:pic>
        <p:nvPicPr>
          <p:cNvPr id="11" name="Picture 8" title="University of Manchester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0910" y="202035"/>
            <a:ext cx="1832818" cy="7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167432" y="1196752"/>
            <a:ext cx="3581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b="0" dirty="0">
                <a:solidFill>
                  <a:srgbClr val="FDB828"/>
                </a:solidFill>
                <a:latin typeface="Effra" panose="020B0603020203020204" pitchFamily="34" charset="0"/>
                <a:ea typeface="Verdana" panose="020B0604030504040204" pitchFamily="34" charset="0"/>
                <a:cs typeface="Open Sans" panose="020B0606030504020204" pitchFamily="34" charset="0"/>
              </a:rPr>
              <a:t>The University of Manchester Library</a:t>
            </a:r>
            <a:endParaRPr lang="en-GB" sz="1800" b="0" dirty="0">
              <a:solidFill>
                <a:srgbClr val="595959"/>
              </a:solidFill>
              <a:latin typeface="Effra" panose="020B0603020203020204" pitchFamily="34" charset="0"/>
              <a:ea typeface="Verdana" panose="020B0604030504040204" pitchFamily="34" charset="0"/>
              <a:cs typeface="Open Sans" panose="020B0606030504020204" pitchFamily="34" charset="0"/>
            </a:endParaRPr>
          </a:p>
        </p:txBody>
      </p:sp>
      <p:pic>
        <p:nvPicPr>
          <p:cNvPr id="13" name="Picture 1" title="My Learning Essentials brand banner"/>
          <p:cNvPicPr>
            <a:picLocks noChangeAspect="1"/>
          </p:cNvPicPr>
          <p:nvPr userDrawn="1"/>
        </p:nvPicPr>
        <p:blipFill rotWithShape="1">
          <a:blip r:embed="rId5" cstate="print">
            <a:extLst>
              <a:ext uri="{28A0092B-C50C-407E-A947-70E740481C1C}">
                <a14:useLocalDpi xmlns:a14="http://schemas.microsoft.com/office/drawing/2010/main" val="0"/>
              </a:ext>
            </a:extLst>
          </a:blip>
          <a:srcRect l="5808" r="3637"/>
          <a:stretch/>
        </p:blipFill>
        <p:spPr bwMode="auto">
          <a:xfrm>
            <a:off x="-36512" y="2996952"/>
            <a:ext cx="57099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title="blockboard catalyst award logo"/>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6070542" y="332656"/>
            <a:ext cx="2965954" cy="86409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title="gold twitter icon"/>
          <p:cNvGrpSpPr/>
          <p:nvPr userDrawn="1"/>
        </p:nvGrpSpPr>
        <p:grpSpPr>
          <a:xfrm>
            <a:off x="179512" y="6165304"/>
            <a:ext cx="2592288" cy="697627"/>
            <a:chOff x="395536" y="1124744"/>
            <a:chExt cx="2592288" cy="697627"/>
          </a:xfrm>
        </p:grpSpPr>
        <p:sp>
          <p:nvSpPr>
            <p:cNvPr id="18" name="Rectangle 17"/>
            <p:cNvSpPr/>
            <p:nvPr userDrawn="1"/>
          </p:nvSpPr>
          <p:spPr>
            <a:xfrm>
              <a:off x="827584" y="1124744"/>
              <a:ext cx="2160240" cy="697627"/>
            </a:xfrm>
            <a:prstGeom prst="rect">
              <a:avLst/>
            </a:prstGeom>
          </p:spPr>
          <p:txBody>
            <a:bodyPr wrap="square">
              <a:spAutoFit/>
            </a:bodyPr>
            <a:lstStyle/>
            <a:p>
              <a:pPr>
                <a:lnSpc>
                  <a:spcPct val="115000"/>
                </a:lnSpc>
                <a:spcBef>
                  <a:spcPts val="1000"/>
                </a:spcBef>
                <a:buFont typeface="+mj-lt"/>
                <a:buNone/>
              </a:pPr>
              <a:r>
                <a:rPr lang="en-GB" sz="1800" dirty="0">
                  <a:solidFill>
                    <a:schemeClr val="bg1"/>
                  </a:solidFill>
                  <a:latin typeface="Verdana" panose="020B0604030504040204" pitchFamily="34" charset="0"/>
                  <a:ea typeface="Verdana" panose="020B0604030504040204" pitchFamily="34" charset="0"/>
                  <a:cs typeface="Open Sans Semibold" panose="020B0706030804020204" pitchFamily="34" charset="0"/>
                </a:rPr>
                <a:t>@</a:t>
              </a:r>
              <a:r>
                <a:rPr lang="en-GB" sz="1800" dirty="0" err="1">
                  <a:solidFill>
                    <a:schemeClr val="bg1"/>
                  </a:solidFill>
                  <a:latin typeface="Verdana" panose="020B0604030504040204" pitchFamily="34" charset="0"/>
                  <a:ea typeface="Verdana" panose="020B0604030504040204" pitchFamily="34" charset="0"/>
                  <a:cs typeface="Open Sans Semibold" panose="020B0706030804020204" pitchFamily="34" charset="0"/>
                </a:rPr>
                <a:t>mlemanchester</a:t>
              </a:r>
              <a:endParaRPr lang="en-GB" sz="1800" dirty="0">
                <a:solidFill>
                  <a:schemeClr val="bg1"/>
                </a:solidFill>
                <a:latin typeface="Verdana" panose="020B0604030504040204" pitchFamily="34" charset="0"/>
                <a:ea typeface="Verdana" panose="020B0604030504040204" pitchFamily="34" charset="0"/>
                <a:cs typeface="Open Sans Semibold" panose="020B0706030804020204" pitchFamily="34" charset="0"/>
              </a:endParaRPr>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5536" y="1124744"/>
              <a:ext cx="455603" cy="369617"/>
            </a:xfrm>
            <a:prstGeom prst="rect">
              <a:avLst/>
            </a:prstGeom>
          </p:spPr>
        </p:pic>
      </p:grpSp>
    </p:spTree>
    <p:extLst>
      <p:ext uri="{BB962C8B-B14F-4D97-AF65-F5344CB8AC3E}">
        <p14:creationId xmlns:p14="http://schemas.microsoft.com/office/powerpoint/2010/main" val="92552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oute_2">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1475656" y="1988840"/>
            <a:ext cx="6264696" cy="2879725"/>
          </a:xfrm>
          <a:prstGeom prst="rect">
            <a:avLst/>
          </a:prstGeom>
        </p:spPr>
        <p:txBody>
          <a:bodyPr/>
          <a:lstStyle>
            <a:lvl1pPr marL="0" indent="0">
              <a:buNone/>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9"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5" name="Text Placeholder 6"/>
          <p:cNvSpPr>
            <a:spLocks noGrp="1"/>
          </p:cNvSpPr>
          <p:nvPr>
            <p:ph type="body" sz="quarter" idx="12" hasCustomPrompt="1"/>
          </p:nvPr>
        </p:nvSpPr>
        <p:spPr>
          <a:xfrm>
            <a:off x="3995936" y="5301208"/>
            <a:ext cx="3584458" cy="504056"/>
          </a:xfrm>
          <a:prstGeom prst="rect">
            <a:avLst/>
          </a:prstGeom>
          <a:noFill/>
        </p:spPr>
        <p:txBody>
          <a:bodyPr/>
          <a:lstStyle>
            <a:lvl1pPr marL="0" indent="0">
              <a:buNone/>
              <a:defRPr sz="2400" b="0">
                <a:solidFill>
                  <a:srgbClr val="7A1F7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here</a:t>
            </a:r>
          </a:p>
        </p:txBody>
      </p:sp>
      <p:pic>
        <p:nvPicPr>
          <p:cNvPr id="2050" name="Picture 2" title="gold lin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599" y="1196752"/>
            <a:ext cx="6200775" cy="5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9565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Open Sans"/>
                <a:ea typeface="Open Sans"/>
                <a:cs typeface="Open San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teal line"/>
          <p:cNvCxnSpPr/>
          <p:nvPr userDrawn="1"/>
        </p:nvCxnSpPr>
        <p:spPr>
          <a:xfrm>
            <a:off x="2987824" y="1556792"/>
            <a:ext cx="0" cy="504056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teal line"/>
          <p:cNvCxnSpPr/>
          <p:nvPr userDrawn="1"/>
        </p:nvCxnSpPr>
        <p:spPr>
          <a:xfrm>
            <a:off x="6156176" y="1556792"/>
            <a:ext cx="0" cy="504056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teal line"/>
          <p:cNvCxnSpPr/>
          <p:nvPr userDrawn="1"/>
        </p:nvCxnSpPr>
        <p:spPr>
          <a:xfrm flipH="1">
            <a:off x="179512" y="2420888"/>
            <a:ext cx="8712968" cy="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144016" y="1556792"/>
            <a:ext cx="2843808" cy="720080"/>
          </a:xfrm>
          <a:prstGeom prst="rect">
            <a:avLst/>
          </a:prstGeom>
        </p:spPr>
        <p:txBody>
          <a:bodyPr/>
          <a:lstStyle>
            <a:lvl1pPr marL="0" indent="0" algn="ctr">
              <a:buNone/>
              <a:defRPr sz="2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29" name="Text Placeholder 10"/>
          <p:cNvSpPr>
            <a:spLocks noGrp="1"/>
          </p:cNvSpPr>
          <p:nvPr>
            <p:ph type="body" sz="quarter" idx="12"/>
          </p:nvPr>
        </p:nvSpPr>
        <p:spPr>
          <a:xfrm>
            <a:off x="3059832" y="1556792"/>
            <a:ext cx="2952328" cy="720080"/>
          </a:xfrm>
          <a:prstGeom prst="rect">
            <a:avLst/>
          </a:prstGeom>
        </p:spPr>
        <p:txBody>
          <a:bodyPr/>
          <a:lstStyle>
            <a:lvl1pPr>
              <a:defRPr lang="en-US" sz="22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a:buNone/>
            </a:pPr>
            <a:r>
              <a:rPr lang="en-US" dirty="0"/>
              <a:t>Click to edit Master text styles</a:t>
            </a:r>
          </a:p>
        </p:txBody>
      </p:sp>
      <p:sp>
        <p:nvSpPr>
          <p:cNvPr id="30" name="Text Placeholder 10"/>
          <p:cNvSpPr>
            <a:spLocks noGrp="1"/>
          </p:cNvSpPr>
          <p:nvPr>
            <p:ph type="body" sz="quarter" idx="13"/>
          </p:nvPr>
        </p:nvSpPr>
        <p:spPr>
          <a:xfrm>
            <a:off x="6228184" y="1556792"/>
            <a:ext cx="2736304" cy="720080"/>
          </a:xfrm>
          <a:prstGeom prst="rect">
            <a:avLst/>
          </a:prstGeom>
        </p:spPr>
        <p:txBody>
          <a:bodyPr/>
          <a:lstStyle>
            <a:lvl1pPr>
              <a:defRPr lang="en-US" sz="22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179512" y="4077072"/>
            <a:ext cx="2843808" cy="720080"/>
          </a:xfrm>
          <a:prstGeom prst="rect">
            <a:avLst/>
          </a:prstGeom>
        </p:spPr>
        <p:txBody>
          <a:bodyPr/>
          <a:lstStyle>
            <a:lvl1pPr marL="0" indent="0" algn="ctr">
              <a:buNone/>
              <a:defRPr sz="2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6" name="Text Placeholder 10"/>
          <p:cNvSpPr>
            <a:spLocks noGrp="1"/>
          </p:cNvSpPr>
          <p:nvPr>
            <p:ph type="body" sz="quarter" idx="15"/>
          </p:nvPr>
        </p:nvSpPr>
        <p:spPr>
          <a:xfrm>
            <a:off x="3095328" y="4077072"/>
            <a:ext cx="2952328" cy="720080"/>
          </a:xfrm>
          <a:prstGeom prst="rect">
            <a:avLst/>
          </a:prstGeom>
        </p:spPr>
        <p:txBody>
          <a:bodyPr/>
          <a:lstStyle>
            <a:lvl1pPr>
              <a:defRPr lang="en-US" sz="22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a:buNone/>
            </a:pPr>
            <a:r>
              <a:rPr lang="en-US" dirty="0"/>
              <a:t>Click to edit Master text styles</a:t>
            </a:r>
          </a:p>
        </p:txBody>
      </p:sp>
      <p:sp>
        <p:nvSpPr>
          <p:cNvPr id="47" name="Text Placeholder 10"/>
          <p:cNvSpPr>
            <a:spLocks noGrp="1"/>
          </p:cNvSpPr>
          <p:nvPr>
            <p:ph type="body" sz="quarter" idx="16"/>
          </p:nvPr>
        </p:nvSpPr>
        <p:spPr>
          <a:xfrm>
            <a:off x="6263680" y="4077072"/>
            <a:ext cx="2736304" cy="720080"/>
          </a:xfrm>
          <a:prstGeom prst="rect">
            <a:avLst/>
          </a:prstGeom>
        </p:spPr>
        <p:txBody>
          <a:bodyPr/>
          <a:lstStyle>
            <a:lvl1pPr>
              <a:defRPr lang="en-US" sz="22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12638225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E112D7A-A502-49B3-8CE6-F19944A5D105}" type="datetimeFigureOut">
              <a:rPr lang="en-GB"/>
              <a:pPr>
                <a:defRPr/>
              </a:pPr>
              <a:t>01/10/2021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1C0C3E9-0081-4707-9621-DB0346A7BD5C}" type="slidenum">
              <a:rPr lang="en-GB"/>
              <a:pPr>
                <a:defRPr/>
              </a:pPr>
              <a:t>‹#›</a:t>
            </a:fld>
            <a:endParaRPr lang="en-GB"/>
          </a:p>
        </p:txBody>
      </p:sp>
    </p:spTree>
    <p:extLst>
      <p:ext uri="{BB962C8B-B14F-4D97-AF65-F5344CB8AC3E}">
        <p14:creationId xmlns:p14="http://schemas.microsoft.com/office/powerpoint/2010/main" val="39184290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470F826-3B5B-468F-AEE4-FD424A2BD372}" type="datetimeFigureOut">
              <a:rPr lang="en-GB"/>
              <a:pPr>
                <a:defRPr/>
              </a:pPr>
              <a:t>01/10/2021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874EB16-4ECA-4304-962F-954089617A9E}" type="slidenum">
              <a:rPr lang="en-GB"/>
              <a:pPr>
                <a:defRPr/>
              </a:pPr>
              <a:t>‹#›</a:t>
            </a:fld>
            <a:endParaRPr lang="en-GB"/>
          </a:p>
        </p:txBody>
      </p:sp>
    </p:spTree>
    <p:extLst>
      <p:ext uri="{BB962C8B-B14F-4D97-AF65-F5344CB8AC3E}">
        <p14:creationId xmlns:p14="http://schemas.microsoft.com/office/powerpoint/2010/main" val="32569894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6244BBF-12C9-48CC-B7F8-9E93C2953F66}" type="datetimeFigureOut">
              <a:rPr lang="en-GB"/>
              <a:pPr>
                <a:defRPr/>
              </a:pPr>
              <a:t>01/10/2021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27F6E03-6FE0-4BCB-94FF-33C06E7370A9}" type="slidenum">
              <a:rPr lang="en-GB"/>
              <a:pPr>
                <a:defRPr/>
              </a:pPr>
              <a:t>‹#›</a:t>
            </a:fld>
            <a:endParaRPr lang="en-GB"/>
          </a:p>
        </p:txBody>
      </p:sp>
    </p:spTree>
    <p:extLst>
      <p:ext uri="{BB962C8B-B14F-4D97-AF65-F5344CB8AC3E}">
        <p14:creationId xmlns:p14="http://schemas.microsoft.com/office/powerpoint/2010/main" val="15832695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63A14A22-A3E0-42FA-9BEB-473368FC9E00}" type="datetimeFigureOut">
              <a:rPr lang="en-GB"/>
              <a:pPr>
                <a:defRPr/>
              </a:pPr>
              <a:t>01/10/2021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A704220-6F81-4144-924C-361EB323343E}" type="slidenum">
              <a:rPr lang="en-GB"/>
              <a:pPr>
                <a:defRPr/>
              </a:pPr>
              <a:t>‹#›</a:t>
            </a:fld>
            <a:endParaRPr lang="en-GB"/>
          </a:p>
        </p:txBody>
      </p:sp>
    </p:spTree>
    <p:extLst>
      <p:ext uri="{BB962C8B-B14F-4D97-AF65-F5344CB8AC3E}">
        <p14:creationId xmlns:p14="http://schemas.microsoft.com/office/powerpoint/2010/main" val="10430339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2B5D8B72-D398-49D4-83DE-09D8DBDAFD83}" type="datetimeFigureOut">
              <a:rPr lang="en-GB"/>
              <a:pPr>
                <a:defRPr/>
              </a:pPr>
              <a:t>01/10/2021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6817F4AC-84D0-47FB-AA8B-551EC3BECD5A}" type="slidenum">
              <a:rPr lang="en-GB"/>
              <a:pPr>
                <a:defRPr/>
              </a:pPr>
              <a:t>‹#›</a:t>
            </a:fld>
            <a:endParaRPr lang="en-GB"/>
          </a:p>
        </p:txBody>
      </p:sp>
    </p:spTree>
    <p:extLst>
      <p:ext uri="{BB962C8B-B14F-4D97-AF65-F5344CB8AC3E}">
        <p14:creationId xmlns:p14="http://schemas.microsoft.com/office/powerpoint/2010/main" val="34666544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9BE532C-7729-4284-B397-8DD098012254}" type="datetimeFigureOut">
              <a:rPr lang="en-GB"/>
              <a:pPr>
                <a:defRPr/>
              </a:pPr>
              <a:t>01/10/2021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6FF41350-600B-4C7D-A01E-69BA0D55F87E}" type="slidenum">
              <a:rPr lang="en-GB"/>
              <a:pPr>
                <a:defRPr/>
              </a:pPr>
              <a:t>‹#›</a:t>
            </a:fld>
            <a:endParaRPr lang="en-GB"/>
          </a:p>
        </p:txBody>
      </p:sp>
    </p:spTree>
    <p:extLst>
      <p:ext uri="{BB962C8B-B14F-4D97-AF65-F5344CB8AC3E}">
        <p14:creationId xmlns:p14="http://schemas.microsoft.com/office/powerpoint/2010/main" val="29438119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B490B9-4CB5-4D80-863F-BD22FBD55373}" type="datetimeFigureOut">
              <a:rPr lang="en-GB"/>
              <a:pPr>
                <a:defRPr/>
              </a:pPr>
              <a:t>01/10/2021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13FA1E0B-DDC9-4662-A8C6-7B1EA21BEFDE}" type="slidenum">
              <a:rPr lang="en-GB"/>
              <a:pPr>
                <a:defRPr/>
              </a:pPr>
              <a:t>‹#›</a:t>
            </a:fld>
            <a:endParaRPr lang="en-GB"/>
          </a:p>
        </p:txBody>
      </p:sp>
    </p:spTree>
    <p:extLst>
      <p:ext uri="{BB962C8B-B14F-4D97-AF65-F5344CB8AC3E}">
        <p14:creationId xmlns:p14="http://schemas.microsoft.com/office/powerpoint/2010/main" val="15761247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A1C165-D244-44AF-99CF-196887FBE1A0}" type="datetimeFigureOut">
              <a:rPr lang="en-GB"/>
              <a:pPr>
                <a:defRPr/>
              </a:pPr>
              <a:t>01/10/2021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B0DF1BB-8EEA-4056-9B2E-6B66BF7FA25F}" type="slidenum">
              <a:rPr lang="en-GB"/>
              <a:pPr>
                <a:defRPr/>
              </a:pPr>
              <a:t>‹#›</a:t>
            </a:fld>
            <a:endParaRPr lang="en-GB"/>
          </a:p>
        </p:txBody>
      </p:sp>
    </p:spTree>
    <p:extLst>
      <p:ext uri="{BB962C8B-B14F-4D97-AF65-F5344CB8AC3E}">
        <p14:creationId xmlns:p14="http://schemas.microsoft.com/office/powerpoint/2010/main" val="7438087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20331F-1642-4FAD-B9A0-0A7122967B78}" type="datetimeFigureOut">
              <a:rPr lang="en-GB"/>
              <a:pPr>
                <a:defRPr/>
              </a:pPr>
              <a:t>01/10/2021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820371E-2DF5-47FD-9711-868DB066BF1F}" type="slidenum">
              <a:rPr lang="en-GB"/>
              <a:pPr>
                <a:defRPr/>
              </a:pPr>
              <a:t>‹#›</a:t>
            </a:fld>
            <a:endParaRPr lang="en-GB"/>
          </a:p>
        </p:txBody>
      </p:sp>
    </p:spTree>
    <p:extLst>
      <p:ext uri="{BB962C8B-B14F-4D97-AF65-F5344CB8AC3E}">
        <p14:creationId xmlns:p14="http://schemas.microsoft.com/office/powerpoint/2010/main" val="3298008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ncepts">
    <p:spTree>
      <p:nvGrpSpPr>
        <p:cNvPr id="1" name=""/>
        <p:cNvGrpSpPr/>
        <p:nvPr/>
      </p:nvGrpSpPr>
      <p:grpSpPr>
        <a:xfrm>
          <a:off x="0" y="0"/>
          <a:ext cx="0" cy="0"/>
          <a:chOff x="0" y="0"/>
          <a:chExt cx="0" cy="0"/>
        </a:xfrm>
      </p:grpSpPr>
      <p:pic>
        <p:nvPicPr>
          <p:cNvPr id="9" name="Picture 8" title="purple box"/>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23528" y="2600789"/>
            <a:ext cx="2664296" cy="2131437"/>
          </a:xfrm>
          <a:prstGeom prst="rect">
            <a:avLst/>
          </a:prstGeom>
        </p:spPr>
      </p:pic>
      <p:pic>
        <p:nvPicPr>
          <p:cNvPr id="3" name="Picture 2" title="grey line"/>
          <p:cNvPicPr>
            <a:picLocks noChangeAspect="1"/>
          </p:cNvPicPr>
          <p:nvPr userDrawn="1"/>
        </p:nvPicPr>
        <p:blipFill rotWithShape="1">
          <a:blip r:embed="rId4">
            <a:extLst>
              <a:ext uri="{28A0092B-C50C-407E-A947-70E740481C1C}">
                <a14:useLocalDpi xmlns:a14="http://schemas.microsoft.com/office/drawing/2010/main" val="0"/>
              </a:ext>
            </a:extLst>
          </a:blip>
          <a:srcRect l="24024" t="18173"/>
          <a:stretch/>
        </p:blipFill>
        <p:spPr>
          <a:xfrm>
            <a:off x="0" y="1209040"/>
            <a:ext cx="6947248" cy="55330"/>
          </a:xfrm>
          <a:prstGeom prst="rect">
            <a:avLst/>
          </a:prstGeom>
        </p:spPr>
      </p:pic>
      <p:pic>
        <p:nvPicPr>
          <p:cNvPr id="6" name="Picture 5" title="gold box"/>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228184" y="2636912"/>
            <a:ext cx="2667600" cy="2131200"/>
          </a:xfrm>
          <a:prstGeom prst="rect">
            <a:avLst/>
          </a:prstGeom>
        </p:spPr>
      </p:pic>
      <p:sp>
        <p:nvSpPr>
          <p:cNvPr id="7" name="Rectangle 6"/>
          <p:cNvSpPr/>
          <p:nvPr userDrawn="1"/>
        </p:nvSpPr>
        <p:spPr>
          <a:xfrm>
            <a:off x="6305881" y="2754675"/>
            <a:ext cx="2486307" cy="194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pic>
        <p:nvPicPr>
          <p:cNvPr id="8" name="Picture 7" title="grey box"/>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38047" y="2636910"/>
            <a:ext cx="2667906" cy="2131200"/>
          </a:xfrm>
          <a:prstGeom prst="rect">
            <a:avLst/>
          </a:prstGeom>
        </p:spPr>
      </p:pic>
      <p:sp>
        <p:nvSpPr>
          <p:cNvPr id="20" name="Text Placeholder 16"/>
          <p:cNvSpPr>
            <a:spLocks noGrp="1"/>
          </p:cNvSpPr>
          <p:nvPr userDrawn="1">
            <p:ph type="body" sz="quarter" idx="13" hasCustomPrompt="1"/>
          </p:nvPr>
        </p:nvSpPr>
        <p:spPr>
          <a:xfrm>
            <a:off x="637220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1" name="Text Placeholder 16"/>
          <p:cNvSpPr>
            <a:spLocks noGrp="1"/>
          </p:cNvSpPr>
          <p:nvPr userDrawn="1">
            <p:ph type="body" sz="quarter" idx="14" hasCustomPrompt="1"/>
          </p:nvPr>
        </p:nvSpPr>
        <p:spPr>
          <a:xfrm>
            <a:off x="3347864"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userDrawn="1">
            <p:ph type="body" sz="quarter" idx="15" hasCustomPrompt="1"/>
          </p:nvPr>
        </p:nvSpPr>
        <p:spPr>
          <a:xfrm>
            <a:off x="395536"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3" name="Text Placeholder 8"/>
          <p:cNvSpPr>
            <a:spLocks noGrp="1"/>
          </p:cNvSpPr>
          <p:nvPr userDrawn="1">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388904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CE1198A-3584-4F5D-8282-70F0B26081DC}" type="datetimeFigureOut">
              <a:rPr lang="en-GB"/>
              <a:pPr>
                <a:defRPr/>
              </a:pPr>
              <a:t>01/10/2021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748753B-C14B-4C03-BDB9-B63C5B5ACD83}" type="slidenum">
              <a:rPr lang="en-GB"/>
              <a:pPr>
                <a:defRPr/>
              </a:pPr>
              <a:t>‹#›</a:t>
            </a:fld>
            <a:endParaRPr lang="en-GB"/>
          </a:p>
        </p:txBody>
      </p:sp>
    </p:spTree>
    <p:extLst>
      <p:ext uri="{BB962C8B-B14F-4D97-AF65-F5344CB8AC3E}">
        <p14:creationId xmlns:p14="http://schemas.microsoft.com/office/powerpoint/2010/main" val="18974442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7BD360A-B0A6-4C8B-8863-BC84D15341B8}" type="datetimeFigureOut">
              <a:rPr lang="en-GB"/>
              <a:pPr>
                <a:defRPr/>
              </a:pPr>
              <a:t>01/10/2021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3E1303A-4F12-4D92-A8D8-BD8A449A8AD6}" type="slidenum">
              <a:rPr lang="en-GB"/>
              <a:pPr>
                <a:defRPr/>
              </a:pPr>
              <a:t>‹#›</a:t>
            </a:fld>
            <a:endParaRPr lang="en-GB"/>
          </a:p>
        </p:txBody>
      </p:sp>
    </p:spTree>
    <p:extLst>
      <p:ext uri="{BB962C8B-B14F-4D97-AF65-F5344CB8AC3E}">
        <p14:creationId xmlns:p14="http://schemas.microsoft.com/office/powerpoint/2010/main" val="32233149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t="18918" b="6303"/>
          <a:stretch>
            <a:fillRect/>
          </a:stretch>
        </p:blipFill>
        <p:spPr bwMode="auto">
          <a:xfrm>
            <a:off x="-36513" y="-100013"/>
            <a:ext cx="5761038"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IMG_0186.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40400" y="1916113"/>
            <a:ext cx="3409950" cy="4954587"/>
          </a:xfrm>
          <a:prstGeom prst="rect">
            <a:avLst/>
          </a:prstGeom>
          <a:noFill/>
          <a:ln>
            <a:noFill/>
          </a:ln>
          <a:effectLst/>
          <a:extLst>
            <a:ext uri="{909E8E84-426E-40DD-AFC4-6F175D3DCCD1}">
              <a14:hiddenFill xmlns:a14="http://schemas.microsoft.com/office/drawing/2010/main">
                <a:solidFill>
                  <a:srgbClr val="FFFFFF">
                    <a:alpha val="12941"/>
                  </a:srgbClr>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2"/>
          <p:cNvSpPr txBox="1">
            <a:spLocks noChangeArrowheads="1"/>
          </p:cNvSpPr>
          <p:nvPr userDrawn="1"/>
        </p:nvSpPr>
        <p:spPr bwMode="auto">
          <a:xfrm>
            <a:off x="107950" y="2133600"/>
            <a:ext cx="5470525" cy="673100"/>
          </a:xfrm>
          <a:prstGeom prst="rect">
            <a:avLst/>
          </a:prstGeom>
          <a:noFill/>
          <a:ln>
            <a:noFill/>
          </a:ln>
        </p:spPr>
        <p:txBody>
          <a:bodyPr upright="1"/>
          <a:lstStyle/>
          <a:p>
            <a:pPr eaLnBrk="1" fontAlgn="auto" hangingPunct="1">
              <a:lnSpc>
                <a:spcPct val="150000"/>
              </a:lnSpc>
              <a:spcBef>
                <a:spcPts val="844"/>
              </a:spcBef>
              <a:spcAft>
                <a:spcPts val="211"/>
              </a:spcAft>
              <a:defRPr/>
            </a:pPr>
            <a:r>
              <a:rPr lang="en-GB" sz="2800" kern="1400" dirty="0">
                <a:solidFill>
                  <a:srgbClr val="FFFFFF"/>
                </a:solidFill>
                <a:latin typeface="Open Sans Semibold" panose="020B0706030804020204" pitchFamily="34" charset="0"/>
                <a:ea typeface="SimHei" panose="02010609060101010101" pitchFamily="49" charset="-122"/>
              </a:rPr>
              <a:t>My Learning Essentials</a:t>
            </a:r>
            <a:endParaRPr lang="en-GB" sz="2000" kern="1400" dirty="0">
              <a:solidFill>
                <a:srgbClr val="6B2D91"/>
              </a:solidFill>
              <a:latin typeface="Open Sans Semibold" panose="020B0706030804020204" pitchFamily="34" charset="0"/>
              <a:ea typeface="SimHei" panose="02010609060101010101" pitchFamily="49" charset="-122"/>
            </a:endParaRPr>
          </a:p>
        </p:txBody>
      </p:sp>
      <p:pic>
        <p:nvPicPr>
          <p:cNvPr id="5"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0513" y="201613"/>
            <a:ext cx="183356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166688" y="1196975"/>
            <a:ext cx="3459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600">
                <a:solidFill>
                  <a:srgbClr val="FDB828"/>
                </a:solidFill>
                <a:latin typeface="Effra"/>
                <a:cs typeface="Open Sans" panose="020B0606030504020204" pitchFamily="34" charset="0"/>
              </a:rPr>
              <a:t>The University of Manchester Library</a:t>
            </a:r>
            <a:endParaRPr lang="en-GB" altLang="en-US">
              <a:solidFill>
                <a:srgbClr val="595959"/>
              </a:solidFill>
              <a:latin typeface="Effra"/>
              <a:cs typeface="Open Sans" panose="020B0606030504020204" pitchFamily="34" charset="0"/>
            </a:endParaRPr>
          </a:p>
        </p:txBody>
      </p:sp>
      <p:pic>
        <p:nvPicPr>
          <p:cNvPr id="7" name="Picture 1"/>
          <p:cNvPicPr>
            <a:picLocks noChangeAspect="1"/>
          </p:cNvPicPr>
          <p:nvPr userDrawn="1"/>
        </p:nvPicPr>
        <p:blipFill>
          <a:blip r:embed="rId5">
            <a:extLst>
              <a:ext uri="{28A0092B-C50C-407E-A947-70E740481C1C}">
                <a14:useLocalDpi xmlns:a14="http://schemas.microsoft.com/office/drawing/2010/main" val="0"/>
              </a:ext>
            </a:extLst>
          </a:blip>
          <a:srcRect l="5807" r="3638"/>
          <a:stretch>
            <a:fillRect/>
          </a:stretch>
        </p:blipFill>
        <p:spPr bwMode="auto">
          <a:xfrm>
            <a:off x="-36513" y="2997200"/>
            <a:ext cx="57102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70600" y="333375"/>
            <a:ext cx="29654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3"/>
          <p:cNvGrpSpPr>
            <a:grpSpLocks/>
          </p:cNvGrpSpPr>
          <p:nvPr userDrawn="1"/>
        </p:nvGrpSpPr>
        <p:grpSpPr bwMode="auto">
          <a:xfrm>
            <a:off x="179388" y="6165850"/>
            <a:ext cx="2592387" cy="390525"/>
            <a:chOff x="395536" y="1124744"/>
            <a:chExt cx="2592288" cy="390876"/>
          </a:xfrm>
        </p:grpSpPr>
        <p:sp>
          <p:nvSpPr>
            <p:cNvPr id="10" name="Rectangle 9"/>
            <p:cNvSpPr>
              <a:spLocks noChangeArrowheads="1"/>
            </p:cNvSpPr>
            <p:nvPr userDrawn="1"/>
          </p:nvSpPr>
          <p:spPr bwMode="auto">
            <a:xfrm>
              <a:off x="827320" y="1124744"/>
              <a:ext cx="2160504"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15000"/>
                </a:lnSpc>
                <a:spcBef>
                  <a:spcPts val="1000"/>
                </a:spcBef>
                <a:buFont typeface="+mj-lt"/>
                <a:buNone/>
                <a:defRPr/>
              </a:pPr>
              <a:r>
                <a:rPr lang="en-GB" altLang="en-US">
                  <a:solidFill>
                    <a:schemeClr val="bg1"/>
                  </a:solidFill>
                  <a:latin typeface="Open Sans Semibold" panose="020B0706030804020204" pitchFamily="34" charset="0"/>
                  <a:cs typeface="Open Sans Semibold" panose="020B0706030804020204" pitchFamily="34" charset="0"/>
                </a:rPr>
                <a:t>@mlemanchester</a:t>
              </a:r>
            </a:p>
          </p:txBody>
        </p:sp>
        <p:pic>
          <p:nvPicPr>
            <p:cNvPr id="11" name="Picture 15"/>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95536" y="1124744"/>
              <a:ext cx="455603" cy="36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486445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Venn">
    <p:spTree>
      <p:nvGrpSpPr>
        <p:cNvPr id="1" name=""/>
        <p:cNvGrpSpPr/>
        <p:nvPr/>
      </p:nvGrpSpPr>
      <p:grpSpPr>
        <a:xfrm>
          <a:off x="0" y="0"/>
          <a:ext cx="0" cy="0"/>
          <a:chOff x="0" y="0"/>
          <a:chExt cx="0" cy="0"/>
        </a:xfrm>
      </p:grpSpPr>
      <p:grpSp>
        <p:nvGrpSpPr>
          <p:cNvPr id="3" name="Group 1"/>
          <p:cNvGrpSpPr>
            <a:grpSpLocks/>
          </p:cNvGrpSpPr>
          <p:nvPr userDrawn="1"/>
        </p:nvGrpSpPr>
        <p:grpSpPr bwMode="auto">
          <a:xfrm>
            <a:off x="1403350" y="1125538"/>
            <a:ext cx="6184900" cy="5327650"/>
            <a:chOff x="1403648" y="1124744"/>
            <a:chExt cx="6184998" cy="5328592"/>
          </a:xfrm>
        </p:grpSpPr>
        <p:grpSp>
          <p:nvGrpSpPr>
            <p:cNvPr id="4" name="Group 2"/>
            <p:cNvGrpSpPr>
              <a:grpSpLocks/>
            </p:cNvGrpSpPr>
            <p:nvPr userDrawn="1"/>
          </p:nvGrpSpPr>
          <p:grpSpPr bwMode="auto">
            <a:xfrm>
              <a:off x="1403648" y="1124744"/>
              <a:ext cx="6184998" cy="3816424"/>
              <a:chOff x="1480197" y="1161270"/>
              <a:chExt cx="5739232" cy="3539872"/>
            </a:xfrm>
          </p:grpSpPr>
          <p:sp>
            <p:nvSpPr>
              <p:cNvPr id="6" name="Oval 5"/>
              <p:cNvSpPr/>
              <p:nvPr userDrawn="1"/>
            </p:nvSpPr>
            <p:spPr>
              <a:xfrm>
                <a:off x="1480197" y="1161270"/>
                <a:ext cx="3467698" cy="3474156"/>
              </a:xfrm>
              <a:prstGeom prst="ellipse">
                <a:avLst/>
              </a:prstGeom>
              <a:solidFill>
                <a:schemeClr val="bg1">
                  <a:alpha val="43000"/>
                </a:schemeClr>
              </a:solidFill>
              <a:ln w="38100">
                <a:solidFill>
                  <a:srgbClr val="7A1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Oval 6"/>
              <p:cNvSpPr/>
              <p:nvPr userDrawn="1"/>
            </p:nvSpPr>
            <p:spPr>
              <a:xfrm>
                <a:off x="3751731" y="1227542"/>
                <a:ext cx="3467698" cy="3474157"/>
              </a:xfrm>
              <a:prstGeom prst="ellipse">
                <a:avLst/>
              </a:prstGeom>
              <a:solidFill>
                <a:schemeClr val="bg1">
                  <a:alpha val="43000"/>
                </a:schemeClr>
              </a:solidFill>
              <a:ln w="38100">
                <a:solidFill>
                  <a:srgbClr val="FDB8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5" name="Oval 4"/>
            <p:cNvSpPr/>
            <p:nvPr userDrawn="1"/>
          </p:nvSpPr>
          <p:spPr>
            <a:xfrm>
              <a:off x="2703832" y="2709349"/>
              <a:ext cx="3737034" cy="3743987"/>
            </a:xfrm>
            <a:prstGeom prst="ellipse">
              <a:avLst/>
            </a:prstGeom>
            <a:solidFill>
              <a:schemeClr val="lt1">
                <a:alpha val="14000"/>
              </a:schemeClr>
            </a:solidFill>
            <a:ln w="38100">
              <a:solidFill>
                <a:srgbClr val="C81976"/>
              </a:solidFill>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GB"/>
            </a:p>
          </p:txBody>
        </p:sp>
      </p:gr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rcRect l="16138" t="32385" b="2"/>
          <a:stretch>
            <a:fillRect/>
          </a:stretch>
        </p:blipFill>
        <p:spPr bwMode="auto">
          <a:xfrm>
            <a:off x="0" y="863600"/>
            <a:ext cx="7667625"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9388" y="188640"/>
            <a:ext cx="7488237" cy="492443"/>
          </a:xfrm>
          <a:prstGeom prst="rect">
            <a:avLst/>
          </a:prstGeom>
        </p:spPr>
        <p:txBody>
          <a:bodyPr lIns="0" tIns="0" rIns="0" bIns="0">
            <a:spAutoFit/>
          </a:bodyPr>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Open Sans"/>
                <a:ea typeface="Open Sans"/>
                <a:cs typeface="Open Sans"/>
              </a:defRPr>
            </a:lvl1pPr>
          </a:lstStyle>
          <a:p>
            <a:pPr lvl="0"/>
            <a:r>
              <a:rPr lang="en-US" dirty="0"/>
              <a:t>Click to edit Master text styles</a:t>
            </a:r>
          </a:p>
        </p:txBody>
      </p:sp>
    </p:spTree>
    <p:extLst>
      <p:ext uri="{BB962C8B-B14F-4D97-AF65-F5344CB8AC3E}">
        <p14:creationId xmlns:p14="http://schemas.microsoft.com/office/powerpoint/2010/main" val="3711158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3 concepts">
    <p:spTree>
      <p:nvGrpSpPr>
        <p:cNvPr id="1" name=""/>
        <p:cNvGrpSpPr/>
        <p:nvPr/>
      </p:nvGrpSpPr>
      <p:grpSpPr>
        <a:xfrm>
          <a:off x="0" y="0"/>
          <a:ext cx="0" cy="0"/>
          <a:chOff x="0" y="0"/>
          <a:chExt cx="0" cy="0"/>
        </a:xfrm>
      </p:grpSpPr>
      <p:pic>
        <p:nvPicPr>
          <p:cNvPr id="3" name="Picture 2" title="grey line"/>
          <p:cNvPicPr>
            <a:picLocks noChangeAspect="1"/>
          </p:cNvPicPr>
          <p:nvPr userDrawn="1"/>
        </p:nvPicPr>
        <p:blipFill rotWithShape="1">
          <a:blip r:embed="rId2">
            <a:extLst>
              <a:ext uri="{28A0092B-C50C-407E-A947-70E740481C1C}">
                <a14:useLocalDpi xmlns:a14="http://schemas.microsoft.com/office/drawing/2010/main" val="0"/>
              </a:ext>
            </a:extLst>
          </a:blip>
          <a:srcRect l="24024" t="18173"/>
          <a:stretch/>
        </p:blipFill>
        <p:spPr>
          <a:xfrm>
            <a:off x="0" y="1209040"/>
            <a:ext cx="6947248" cy="55330"/>
          </a:xfrm>
          <a:prstGeom prst="rect">
            <a:avLst/>
          </a:prstGeom>
        </p:spPr>
      </p:pic>
      <p:sp>
        <p:nvSpPr>
          <p:cNvPr id="20" name="Text Placeholder 16"/>
          <p:cNvSpPr>
            <a:spLocks noGrp="1"/>
          </p:cNvSpPr>
          <p:nvPr>
            <p:ph type="body" sz="quarter" idx="13" hasCustomPrompt="1"/>
          </p:nvPr>
        </p:nvSpPr>
        <p:spPr>
          <a:xfrm>
            <a:off x="637220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p:ph type="body" sz="quarter" idx="15" hasCustomPrompt="1"/>
          </p:nvPr>
        </p:nvSpPr>
        <p:spPr>
          <a:xfrm>
            <a:off x="61156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3"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3" name="Text Placeholder 16"/>
          <p:cNvSpPr>
            <a:spLocks noGrp="1"/>
          </p:cNvSpPr>
          <p:nvPr>
            <p:ph type="body" sz="quarter" idx="16" hasCustomPrompt="1"/>
          </p:nvPr>
        </p:nvSpPr>
        <p:spPr>
          <a:xfrm>
            <a:off x="349188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Tree>
    <p:extLst>
      <p:ext uri="{BB962C8B-B14F-4D97-AF65-F5344CB8AC3E}">
        <p14:creationId xmlns:p14="http://schemas.microsoft.com/office/powerpoint/2010/main" val="2789719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ncepts">
    <p:spTree>
      <p:nvGrpSpPr>
        <p:cNvPr id="1" name=""/>
        <p:cNvGrpSpPr/>
        <p:nvPr/>
      </p:nvGrpSpPr>
      <p:grpSpPr>
        <a:xfrm>
          <a:off x="0" y="0"/>
          <a:ext cx="0" cy="0"/>
          <a:chOff x="0" y="0"/>
          <a:chExt cx="0" cy="0"/>
        </a:xfrm>
      </p:grpSpPr>
      <p:pic>
        <p:nvPicPr>
          <p:cNvPr id="8" name="Picture 7" title="grey box"/>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9013" y="2276872"/>
            <a:ext cx="3425395" cy="2736304"/>
          </a:xfrm>
          <a:prstGeom prst="rect">
            <a:avLst/>
          </a:prstGeom>
        </p:spPr>
      </p:pic>
      <p:pic>
        <p:nvPicPr>
          <p:cNvPr id="9" name="Picture 8" title="purple box"/>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2549" y="2276872"/>
            <a:ext cx="3456384" cy="2765108"/>
          </a:xfrm>
          <a:prstGeom prst="rect">
            <a:avLst/>
          </a:prstGeom>
        </p:spPr>
      </p:pic>
      <p:pic>
        <p:nvPicPr>
          <p:cNvPr id="3" name="Picture 2" title="gold lin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12" y="1209040"/>
            <a:ext cx="6252299" cy="55330"/>
          </a:xfrm>
          <a:prstGeom prst="rect">
            <a:avLst/>
          </a:prstGeom>
        </p:spPr>
      </p:pic>
      <p:sp>
        <p:nvSpPr>
          <p:cNvPr id="21" name="Text Placeholder 16"/>
          <p:cNvSpPr>
            <a:spLocks noGrp="1"/>
          </p:cNvSpPr>
          <p:nvPr>
            <p:ph type="body" sz="quarter" idx="14" hasCustomPrompt="1"/>
          </p:nvPr>
        </p:nvSpPr>
        <p:spPr>
          <a:xfrm>
            <a:off x="4963029" y="2492896"/>
            <a:ext cx="3096344" cy="2376264"/>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p:ph type="body" sz="quarter" idx="15" hasCustomPrompt="1"/>
          </p:nvPr>
        </p:nvSpPr>
        <p:spPr>
          <a:xfrm>
            <a:off x="714557" y="2492896"/>
            <a:ext cx="3168352" cy="2448272"/>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12"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2204178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2 concepts">
    <p:spTree>
      <p:nvGrpSpPr>
        <p:cNvPr id="1" name=""/>
        <p:cNvGrpSpPr/>
        <p:nvPr/>
      </p:nvGrpSpPr>
      <p:grpSpPr>
        <a:xfrm>
          <a:off x="0" y="0"/>
          <a:ext cx="0" cy="0"/>
          <a:chOff x="0" y="0"/>
          <a:chExt cx="0" cy="0"/>
        </a:xfrm>
      </p:grpSpPr>
      <p:pic>
        <p:nvPicPr>
          <p:cNvPr id="3" name="Picture 2"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20" y="1209040"/>
            <a:ext cx="6252299" cy="55330"/>
          </a:xfrm>
          <a:prstGeom prst="rect">
            <a:avLst/>
          </a:prstGeom>
        </p:spPr>
      </p:pic>
      <p:sp>
        <p:nvSpPr>
          <p:cNvPr id="21" name="Text Placeholder 16"/>
          <p:cNvSpPr>
            <a:spLocks noGrp="1"/>
          </p:cNvSpPr>
          <p:nvPr>
            <p:ph type="body" sz="quarter" idx="14" hasCustomPrompt="1"/>
          </p:nvPr>
        </p:nvSpPr>
        <p:spPr>
          <a:xfrm>
            <a:off x="4963029" y="2492896"/>
            <a:ext cx="3096344" cy="2376264"/>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p:ph type="body" sz="quarter" idx="15" hasCustomPrompt="1"/>
          </p:nvPr>
        </p:nvSpPr>
        <p:spPr>
          <a:xfrm>
            <a:off x="714557" y="2492896"/>
            <a:ext cx="3168352" cy="2448272"/>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12"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4424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urple heading gold rule">
    <p:spTree>
      <p:nvGrpSpPr>
        <p:cNvPr id="1" name=""/>
        <p:cNvGrpSpPr/>
        <p:nvPr/>
      </p:nvGrpSpPr>
      <p:grpSpPr>
        <a:xfrm>
          <a:off x="0" y="0"/>
          <a:ext cx="0" cy="0"/>
          <a:chOff x="0" y="0"/>
          <a:chExt cx="0" cy="0"/>
        </a:xfrm>
      </p:grpSpPr>
      <p:pic>
        <p:nvPicPr>
          <p:cNvPr id="2" name="Picture 1" title="purple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4"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pic>
        <p:nvPicPr>
          <p:cNvPr id="3" name="Picture 2" title="gold open book"/>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8384" y="188640"/>
            <a:ext cx="864096" cy="796133"/>
          </a:xfrm>
          <a:prstGeom prst="rect">
            <a:avLst/>
          </a:prstGeom>
        </p:spPr>
      </p:pic>
    </p:spTree>
    <p:extLst>
      <p:ext uri="{BB962C8B-B14F-4D97-AF65-F5344CB8AC3E}">
        <p14:creationId xmlns:p14="http://schemas.microsoft.com/office/powerpoint/2010/main" val="136428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Purple heading gold rule">
    <p:spTree>
      <p:nvGrpSpPr>
        <p:cNvPr id="1" name=""/>
        <p:cNvGrpSpPr/>
        <p:nvPr/>
      </p:nvGrpSpPr>
      <p:grpSpPr>
        <a:xfrm>
          <a:off x="0" y="0"/>
          <a:ext cx="0" cy="0"/>
          <a:chOff x="0" y="0"/>
          <a:chExt cx="0" cy="0"/>
        </a:xfrm>
      </p:grpSpPr>
      <p:pic>
        <p:nvPicPr>
          <p:cNvPr id="2" name="Picture 1" title="purple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hasCustomPrompt="1"/>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Chart title</a:t>
            </a:r>
          </a:p>
        </p:txBody>
      </p:sp>
      <p:graphicFrame>
        <p:nvGraphicFramePr>
          <p:cNvPr id="7" name="Chart 6"/>
          <p:cNvGraphicFramePr/>
          <p:nvPr userDrawn="1">
            <p:extLst>
              <p:ext uri="{D42A27DB-BD31-4B8C-83A1-F6EECF244321}">
                <p14:modId xmlns:p14="http://schemas.microsoft.com/office/powerpoint/2010/main" val="277702090"/>
              </p:ext>
            </p:extLst>
          </p:nvPr>
        </p:nvGraphicFramePr>
        <p:xfrm>
          <a:off x="35496" y="1484784"/>
          <a:ext cx="9073008"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244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Purple heading gold rule">
    <p:spTree>
      <p:nvGrpSpPr>
        <p:cNvPr id="1" name=""/>
        <p:cNvGrpSpPr/>
        <p:nvPr/>
      </p:nvGrpSpPr>
      <p:grpSpPr>
        <a:xfrm>
          <a:off x="0" y="0"/>
          <a:ext cx="0" cy="0"/>
          <a:chOff x="0" y="0"/>
          <a:chExt cx="0" cy="0"/>
        </a:xfrm>
      </p:grpSpPr>
      <p:graphicFrame>
        <p:nvGraphicFramePr>
          <p:cNvPr id="7" name="Chart 6"/>
          <p:cNvGraphicFramePr/>
          <p:nvPr userDrawn="1">
            <p:extLst>
              <p:ext uri="{D42A27DB-BD31-4B8C-83A1-F6EECF244321}">
                <p14:modId xmlns:p14="http://schemas.microsoft.com/office/powerpoint/2010/main" val="456668831"/>
              </p:ext>
            </p:extLst>
          </p:nvPr>
        </p:nvGraphicFramePr>
        <p:xfrm>
          <a:off x="251520" y="188640"/>
          <a:ext cx="8712968" cy="648072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title="purple 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hasCustomPrompt="1"/>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Chart title</a:t>
            </a:r>
          </a:p>
        </p:txBody>
      </p:sp>
    </p:spTree>
    <p:extLst>
      <p:ext uri="{BB962C8B-B14F-4D97-AF65-F5344CB8AC3E}">
        <p14:creationId xmlns:p14="http://schemas.microsoft.com/office/powerpoint/2010/main" val="787566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urple heading gold rule">
    <p:spTree>
      <p:nvGrpSpPr>
        <p:cNvPr id="1" name=""/>
        <p:cNvGrpSpPr/>
        <p:nvPr/>
      </p:nvGrpSpPr>
      <p:grpSpPr>
        <a:xfrm>
          <a:off x="0" y="0"/>
          <a:ext cx="0" cy="0"/>
          <a:chOff x="0" y="0"/>
          <a:chExt cx="0" cy="0"/>
        </a:xfrm>
      </p:grpSpPr>
      <p:graphicFrame>
        <p:nvGraphicFramePr>
          <p:cNvPr id="7" name="Chart 6"/>
          <p:cNvGraphicFramePr/>
          <p:nvPr userDrawn="1">
            <p:extLst>
              <p:ext uri="{D42A27DB-BD31-4B8C-83A1-F6EECF244321}">
                <p14:modId xmlns:p14="http://schemas.microsoft.com/office/powerpoint/2010/main" val="1691440702"/>
              </p:ext>
            </p:extLst>
          </p:nvPr>
        </p:nvGraphicFramePr>
        <p:xfrm>
          <a:off x="179512" y="289229"/>
          <a:ext cx="8640960" cy="6552728"/>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title="purple 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hasCustomPrompt="1"/>
          </p:nvPr>
        </p:nvSpPr>
        <p:spPr>
          <a:xfrm>
            <a:off x="179389" y="188640"/>
            <a:ext cx="7344940"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Chart title</a:t>
            </a:r>
          </a:p>
        </p:txBody>
      </p:sp>
    </p:spTree>
    <p:extLst>
      <p:ext uri="{BB962C8B-B14F-4D97-AF65-F5344CB8AC3E}">
        <p14:creationId xmlns:p14="http://schemas.microsoft.com/office/powerpoint/2010/main" val="215877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urple heading gold rule">
    <p:spTree>
      <p:nvGrpSpPr>
        <p:cNvPr id="1" name=""/>
        <p:cNvGrpSpPr/>
        <p:nvPr/>
      </p:nvGrpSpPr>
      <p:grpSpPr>
        <a:xfrm>
          <a:off x="0" y="0"/>
          <a:ext cx="0" cy="0"/>
          <a:chOff x="0" y="0"/>
          <a:chExt cx="0" cy="0"/>
        </a:xfrm>
      </p:grpSpPr>
      <p:pic>
        <p:nvPicPr>
          <p:cNvPr id="2" name="Picture 1" title="purple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4"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latin typeface="Open Sans"/>
              </a:defRPr>
            </a:lvl2pPr>
            <a:lvl3pPr marL="914400" indent="0">
              <a:buNone/>
              <a:defRPr sz="2200">
                <a:solidFill>
                  <a:schemeClr val="tx1">
                    <a:lumMod val="65000"/>
                    <a:lumOff val="35000"/>
                  </a:schemeClr>
                </a:solidFill>
                <a:latin typeface="Open Sans"/>
              </a:defRPr>
            </a:lvl3pPr>
            <a:lvl4pPr marL="1371600" indent="0">
              <a:buNone/>
              <a:defRPr/>
            </a:lvl4pPr>
            <a:lvl5pPr marL="1828800" indent="0">
              <a:buNone/>
              <a:defRPr/>
            </a:lvl5pPr>
          </a:lstStyle>
          <a:p>
            <a:pPr lvl="0"/>
            <a:r>
              <a:rPr lang="en-US" dirty="0"/>
              <a:t>Click to edit Master text styles</a:t>
            </a:r>
          </a:p>
        </p:txBody>
      </p:sp>
      <p:pic>
        <p:nvPicPr>
          <p:cNvPr id="3" name="Picture 2" title="gold lightbulb"/>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8395" y="188640"/>
            <a:ext cx="764073" cy="796133"/>
          </a:xfrm>
          <a:prstGeom prst="rect">
            <a:avLst/>
          </a:prstGeom>
        </p:spPr>
      </p:pic>
    </p:spTree>
    <p:extLst>
      <p:ext uri="{BB962C8B-B14F-4D97-AF65-F5344CB8AC3E}">
        <p14:creationId xmlns:p14="http://schemas.microsoft.com/office/powerpoint/2010/main" val="330856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nk &amp; heading">
    <p:spTree>
      <p:nvGrpSpPr>
        <p:cNvPr id="1" name=""/>
        <p:cNvGrpSpPr/>
        <p:nvPr/>
      </p:nvGrpSpPr>
      <p:grpSpPr>
        <a:xfrm>
          <a:off x="0" y="0"/>
          <a:ext cx="0" cy="0"/>
          <a:chOff x="0" y="0"/>
          <a:chExt cx="0" cy="0"/>
        </a:xfrm>
      </p:grpSpPr>
      <p:pic>
        <p:nvPicPr>
          <p:cNvPr id="1026" name="Picture 2" title="My Learning Essentials Punk hea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8144" y="2051330"/>
            <a:ext cx="3309937"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Rectangle 4" title="transparent box"/>
              <p:cNvSpPr/>
              <p:nvPr userDrawn="1"/>
            </p:nvSpPr>
            <p:spPr>
              <a:xfrm>
                <a:off x="0" y="44624"/>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a:fld id="{825F15A7-03F4-43D7-82C5-3E23DA2F108C}" type="mathplaceholder">
                        <a:rPr lang="en-GB" i="1" smtClean="0">
                          <a:latin typeface="Verdana" panose="020B0604030504040204" pitchFamily="34" charset="0"/>
                        </a:rPr>
                        <a:t>Type equation here.</a:t>
                      </a:fld>
                    </m:oMath>
                  </m:oMathPara>
                </a14:m>
                <a:endParaRPr lang="en-GB" dirty="0">
                  <a:latin typeface="Verdana" panose="020B0604030504040204" pitchFamily="34" charset="0"/>
                </a:endParaRPr>
              </a:p>
            </p:txBody>
          </p:sp>
        </mc:Choice>
        <mc:Fallback xmlns="">
          <p:sp>
            <p:nvSpPr>
              <p:cNvPr id="5" name="Rectangle 4" title="transparent box"/>
              <p:cNvSpPr>
                <a:spLocks noRot="1" noChangeAspect="1" noMove="1" noResize="1" noEditPoints="1" noAdjustHandles="1" noChangeArrowheads="1" noChangeShapeType="1" noTextEdit="1"/>
              </p:cNvSpPr>
              <p:nvPr userDrawn="1"/>
            </p:nvSpPr>
            <p:spPr>
              <a:xfrm>
                <a:off x="0" y="44624"/>
                <a:ext cx="9144000" cy="6858000"/>
              </a:xfrm>
              <a:prstGeom prst="rect">
                <a:avLst/>
              </a:prstGeom>
              <a:blipFill>
                <a:blip r:embed="rId3"/>
                <a:stretch>
                  <a:fillRect/>
                </a:stretch>
              </a:blipFill>
              <a:ln>
                <a:noFill/>
              </a:ln>
            </p:spPr>
            <p:txBody>
              <a:bodyPr/>
              <a:lstStyle/>
              <a:p>
                <a:r>
                  <a:rPr lang="en-GB">
                    <a:noFill/>
                  </a:rPr>
                  <a:t> </a:t>
                </a:r>
              </a:p>
            </p:txBody>
          </p:sp>
        </mc:Fallback>
      </mc:AlternateContent>
      <p:sp>
        <p:nvSpPr>
          <p:cNvPr id="9"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1" name="Text Placeholder 10"/>
          <p:cNvSpPr>
            <a:spLocks noGrp="1"/>
          </p:cNvSpPr>
          <p:nvPr>
            <p:ph type="body" sz="quarter" idx="11"/>
          </p:nvPr>
        </p:nvSpPr>
        <p:spPr>
          <a:xfrm>
            <a:off x="250825" y="1628774"/>
            <a:ext cx="554531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Tree>
    <p:extLst>
      <p:ext uri="{BB962C8B-B14F-4D97-AF65-F5344CB8AC3E}">
        <p14:creationId xmlns:p14="http://schemas.microsoft.com/office/powerpoint/2010/main" val="2457435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titled list question">
    <p:spTree>
      <p:nvGrpSpPr>
        <p:cNvPr id="1" name=""/>
        <p:cNvGrpSpPr/>
        <p:nvPr/>
      </p:nvGrpSpPr>
      <p:grpSpPr>
        <a:xfrm>
          <a:off x="0" y="0"/>
          <a:ext cx="0" cy="0"/>
          <a:chOff x="0" y="0"/>
          <a:chExt cx="0" cy="0"/>
        </a:xfrm>
      </p:grpSpPr>
      <p:grpSp>
        <p:nvGrpSpPr>
          <p:cNvPr id="4" name="Group 3" title="1"/>
          <p:cNvGrpSpPr/>
          <p:nvPr userDrawn="1"/>
        </p:nvGrpSpPr>
        <p:grpSpPr>
          <a:xfrm>
            <a:off x="776853" y="2766827"/>
            <a:ext cx="566400" cy="590165"/>
            <a:chOff x="796833" y="2766827"/>
            <a:chExt cx="566400" cy="590165"/>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33" y="2766827"/>
              <a:ext cx="566400" cy="590165"/>
            </a:xfrm>
            <a:prstGeom prst="rect">
              <a:avLst/>
            </a:prstGeom>
          </p:spPr>
        </p:pic>
        <p:sp>
          <p:nvSpPr>
            <p:cNvPr id="12" name="TextBox 11"/>
            <p:cNvSpPr txBox="1"/>
            <p:nvPr userDrawn="1"/>
          </p:nvSpPr>
          <p:spPr>
            <a:xfrm>
              <a:off x="920121" y="2852936"/>
              <a:ext cx="323499" cy="461665"/>
            </a:xfrm>
            <a:prstGeom prst="rect">
              <a:avLst/>
            </a:prstGeom>
            <a:noFill/>
          </p:spPr>
          <p:txBody>
            <a:bodyPr wrap="square" rtlCol="0">
              <a:spAutoFit/>
            </a:bodyPr>
            <a:lstStyle/>
            <a:p>
              <a:r>
                <a:rPr lang="en-GB" sz="2400" b="1" dirty="0">
                  <a:solidFill>
                    <a:srgbClr val="7A1F7F"/>
                  </a:solidFill>
                  <a:latin typeface="Verdana" panose="020B0604030504040204" pitchFamily="34" charset="0"/>
                  <a:ea typeface="Verdana" panose="020B0604030504040204" pitchFamily="34" charset="0"/>
                  <a:cs typeface="Open Sans Semibold" panose="020B0706030804020204" pitchFamily="34" charset="0"/>
                </a:rPr>
                <a:t>1</a:t>
              </a:r>
            </a:p>
          </p:txBody>
        </p:sp>
      </p:grpSp>
      <p:grpSp>
        <p:nvGrpSpPr>
          <p:cNvPr id="13" name="Group 12"/>
          <p:cNvGrpSpPr/>
          <p:nvPr userDrawn="1"/>
        </p:nvGrpSpPr>
        <p:grpSpPr>
          <a:xfrm>
            <a:off x="776853" y="3776414"/>
            <a:ext cx="536489" cy="558999"/>
            <a:chOff x="786204" y="3526135"/>
            <a:chExt cx="536489" cy="558999"/>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204" y="3526135"/>
              <a:ext cx="536489" cy="558999"/>
            </a:xfrm>
            <a:prstGeom prst="rect">
              <a:avLst/>
            </a:prstGeom>
          </p:spPr>
        </p:pic>
        <p:sp>
          <p:nvSpPr>
            <p:cNvPr id="15" name="TextBox 14" title="2"/>
            <p:cNvSpPr txBox="1"/>
            <p:nvPr/>
          </p:nvSpPr>
          <p:spPr>
            <a:xfrm>
              <a:off x="892698" y="3605579"/>
              <a:ext cx="323499" cy="461665"/>
            </a:xfrm>
            <a:prstGeom prst="rect">
              <a:avLst/>
            </a:prstGeom>
            <a:noFill/>
          </p:spPr>
          <p:txBody>
            <a:bodyPr wrap="square" rtlCol="0">
              <a:spAutoFit/>
            </a:bodyPr>
            <a:lstStyle/>
            <a:p>
              <a:pPr marL="0" algn="l" defTabSz="914400" rtl="0" eaLnBrk="1" latinLnBrk="0" hangingPunct="1"/>
              <a:r>
                <a:rPr lang="en-GB" sz="2400" b="1" kern="1200" dirty="0">
                  <a:solidFill>
                    <a:srgbClr val="7A1F7F"/>
                  </a:solidFill>
                  <a:latin typeface="Verdana" panose="020B0604030504040204" pitchFamily="34" charset="0"/>
                  <a:ea typeface="Verdana" panose="020B0604030504040204" pitchFamily="34" charset="0"/>
                  <a:cs typeface="Open Sans Semibold" panose="020B0706030804020204" pitchFamily="34" charset="0"/>
                </a:rPr>
                <a:t>2</a:t>
              </a:r>
            </a:p>
          </p:txBody>
        </p:sp>
      </p:grpSp>
      <p:grpSp>
        <p:nvGrpSpPr>
          <p:cNvPr id="16" name="Group 15" title="3"/>
          <p:cNvGrpSpPr/>
          <p:nvPr userDrawn="1"/>
        </p:nvGrpSpPr>
        <p:grpSpPr>
          <a:xfrm>
            <a:off x="776853" y="4754835"/>
            <a:ext cx="536489" cy="558999"/>
            <a:chOff x="786204" y="3526135"/>
            <a:chExt cx="536489" cy="558999"/>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204" y="3526135"/>
              <a:ext cx="536489" cy="558999"/>
            </a:xfrm>
            <a:prstGeom prst="rect">
              <a:avLst/>
            </a:prstGeom>
          </p:spPr>
        </p:pic>
        <p:sp>
          <p:nvSpPr>
            <p:cNvPr id="18" name="TextBox 17"/>
            <p:cNvSpPr txBox="1"/>
            <p:nvPr/>
          </p:nvSpPr>
          <p:spPr>
            <a:xfrm>
              <a:off x="892698" y="3605579"/>
              <a:ext cx="323499" cy="461665"/>
            </a:xfrm>
            <a:prstGeom prst="rect">
              <a:avLst/>
            </a:prstGeom>
            <a:noFill/>
          </p:spPr>
          <p:txBody>
            <a:bodyPr wrap="square" rtlCol="0">
              <a:spAutoFit/>
            </a:bodyPr>
            <a:lstStyle/>
            <a:p>
              <a:pPr marL="0" algn="l" defTabSz="914400" rtl="0" eaLnBrk="1" latinLnBrk="0" hangingPunct="1"/>
              <a:r>
                <a:rPr lang="en-GB" sz="2400" b="1" kern="1200" dirty="0">
                  <a:solidFill>
                    <a:srgbClr val="7A1F7F"/>
                  </a:solidFill>
                  <a:latin typeface="Verdana" panose="020B0604030504040204" pitchFamily="34" charset="0"/>
                  <a:ea typeface="Verdana" panose="020B0604030504040204" pitchFamily="34" charset="0"/>
                  <a:cs typeface="Open Sans Semibold" panose="020B0706030804020204" pitchFamily="34" charset="0"/>
                </a:rPr>
                <a:t>3</a:t>
              </a:r>
            </a:p>
          </p:txBody>
        </p:sp>
      </p:grpSp>
      <p:sp>
        <p:nvSpPr>
          <p:cNvPr id="20"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3" name="Text Placeholder 2"/>
          <p:cNvSpPr>
            <a:spLocks noGrp="1"/>
          </p:cNvSpPr>
          <p:nvPr>
            <p:ph type="body" sz="quarter" idx="11" hasCustomPrompt="1"/>
          </p:nvPr>
        </p:nvSpPr>
        <p:spPr>
          <a:xfrm>
            <a:off x="674112" y="1608480"/>
            <a:ext cx="6274152" cy="865188"/>
          </a:xfrm>
          <a:prstGeom prst="rect">
            <a:avLst/>
          </a:prstGeom>
        </p:spPr>
        <p:txBody>
          <a:bodyPr/>
          <a:lstStyle>
            <a:lvl1pPr marL="0" indent="0">
              <a:buFontTx/>
              <a:buNone/>
              <a:defRPr sz="2800">
                <a:solidFill>
                  <a:srgbClr val="7A1F7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lang="en-US" sz="2800" b="1" kern="1200" dirty="0" smtClean="0">
                <a:solidFill>
                  <a:srgbClr val="7A1F7F"/>
                </a:solidFill>
                <a:latin typeface="Open Sans Semibold" panose="020B0706030804020204" pitchFamily="34" charset="0"/>
                <a:ea typeface="Open Sans Semibold" panose="020B0706030804020204" pitchFamily="34" charset="0"/>
                <a:cs typeface="Open Sans Semibold" panose="020B0706030804020204" pitchFamily="34" charset="0"/>
              </a:defRPr>
            </a:lvl2pPr>
          </a:lstStyle>
          <a:p>
            <a:pPr lvl="0"/>
            <a:r>
              <a:rPr lang="en-US" dirty="0"/>
              <a:t>Subtitle</a:t>
            </a:r>
          </a:p>
        </p:txBody>
      </p:sp>
      <p:grpSp>
        <p:nvGrpSpPr>
          <p:cNvPr id="22" name="Group 21" title="4"/>
          <p:cNvGrpSpPr/>
          <p:nvPr userDrawn="1"/>
        </p:nvGrpSpPr>
        <p:grpSpPr>
          <a:xfrm>
            <a:off x="776853" y="5733256"/>
            <a:ext cx="536489" cy="558999"/>
            <a:chOff x="786204" y="3526135"/>
            <a:chExt cx="536489" cy="558999"/>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204" y="3526135"/>
              <a:ext cx="536489" cy="558999"/>
            </a:xfrm>
            <a:prstGeom prst="rect">
              <a:avLst/>
            </a:prstGeom>
          </p:spPr>
        </p:pic>
        <p:sp>
          <p:nvSpPr>
            <p:cNvPr id="24" name="TextBox 23"/>
            <p:cNvSpPr txBox="1"/>
            <p:nvPr/>
          </p:nvSpPr>
          <p:spPr>
            <a:xfrm>
              <a:off x="858212" y="3605579"/>
              <a:ext cx="323499" cy="461665"/>
            </a:xfrm>
            <a:prstGeom prst="rect">
              <a:avLst/>
            </a:prstGeom>
            <a:noFill/>
          </p:spPr>
          <p:txBody>
            <a:bodyPr wrap="square" rtlCol="0">
              <a:spAutoFit/>
            </a:bodyPr>
            <a:lstStyle/>
            <a:p>
              <a:pPr marL="0" algn="l" defTabSz="914400" rtl="0" eaLnBrk="1" latinLnBrk="0" hangingPunct="1"/>
              <a:r>
                <a:rPr lang="en-GB" sz="2400" b="1" kern="1200" dirty="0">
                  <a:solidFill>
                    <a:srgbClr val="7A1F7F"/>
                  </a:solidFill>
                  <a:latin typeface="Verdana" panose="020B0604030504040204" pitchFamily="34" charset="0"/>
                  <a:ea typeface="Verdana" panose="020B0604030504040204" pitchFamily="34" charset="0"/>
                  <a:cs typeface="Open Sans Semibold" panose="020B0706030804020204" pitchFamily="34" charset="0"/>
                </a:rPr>
                <a:t>4</a:t>
              </a:r>
            </a:p>
          </p:txBody>
        </p:sp>
      </p:grpSp>
      <p:sp>
        <p:nvSpPr>
          <p:cNvPr id="5" name="Text Placeholder 4"/>
          <p:cNvSpPr>
            <a:spLocks noGrp="1"/>
          </p:cNvSpPr>
          <p:nvPr>
            <p:ph type="body" sz="quarter" idx="12" hasCustomPrompt="1"/>
          </p:nvPr>
        </p:nvSpPr>
        <p:spPr>
          <a:xfrm>
            <a:off x="1475656" y="4749146"/>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
        <p:nvSpPr>
          <p:cNvPr id="28" name="Text Placeholder 4"/>
          <p:cNvSpPr>
            <a:spLocks noGrp="1"/>
          </p:cNvSpPr>
          <p:nvPr>
            <p:ph type="body" sz="quarter" idx="13" hasCustomPrompt="1"/>
          </p:nvPr>
        </p:nvSpPr>
        <p:spPr>
          <a:xfrm>
            <a:off x="1475656" y="3765037"/>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
        <p:nvSpPr>
          <p:cNvPr id="29" name="Text Placeholder 4"/>
          <p:cNvSpPr>
            <a:spLocks noGrp="1"/>
          </p:cNvSpPr>
          <p:nvPr>
            <p:ph type="body" sz="quarter" idx="14" hasCustomPrompt="1"/>
          </p:nvPr>
        </p:nvSpPr>
        <p:spPr>
          <a:xfrm>
            <a:off x="1475656" y="5733256"/>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
        <p:nvSpPr>
          <p:cNvPr id="30" name="Text Placeholder 4"/>
          <p:cNvSpPr>
            <a:spLocks noGrp="1"/>
          </p:cNvSpPr>
          <p:nvPr>
            <p:ph type="body" sz="quarter" idx="15" hasCustomPrompt="1"/>
          </p:nvPr>
        </p:nvSpPr>
        <p:spPr>
          <a:xfrm>
            <a:off x="1475656" y="2780928"/>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Tree>
    <p:extLst>
      <p:ext uri="{BB962C8B-B14F-4D97-AF65-F5344CB8AC3E}">
        <p14:creationId xmlns:p14="http://schemas.microsoft.com/office/powerpoint/2010/main" val="2582409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le banner white headin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0919" y="2075259"/>
            <a:ext cx="3309937"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a:xfrm>
            <a:off x="0" y="0"/>
            <a:ext cx="9144000" cy="6858000"/>
          </a:xfrm>
          <a:prstGeom prst="rect">
            <a:avLst/>
          </a:prstGeom>
          <a:solidFill>
            <a:schemeClr val="bg2">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sp>
        <p:nvSpPr>
          <p:cNvPr id="6" name="Text Placeholder 8"/>
          <p:cNvSpPr>
            <a:spLocks noGrp="1"/>
          </p:cNvSpPr>
          <p:nvPr>
            <p:ph type="body" sz="quarter" idx="10"/>
          </p:nvPr>
        </p:nvSpPr>
        <p:spPr>
          <a:xfrm>
            <a:off x="179388" y="322854"/>
            <a:ext cx="7488237" cy="585866"/>
          </a:xfrm>
          <a:prstGeom prst="rect">
            <a:avLst/>
          </a:prstGeom>
        </p:spPr>
        <p:txBody>
          <a:bodyPr tIns="46800" anchor="ctr" anchorCtr="0">
            <a:spAutoFit/>
          </a:bodyPr>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3837481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urple banner white heading">
    <p:spTree>
      <p:nvGrpSpPr>
        <p:cNvPr id="1" name=""/>
        <p:cNvGrpSpPr/>
        <p:nvPr/>
      </p:nvGrpSpPr>
      <p:grpSpPr>
        <a:xfrm>
          <a:off x="0" y="0"/>
          <a:ext cx="0" cy="0"/>
          <a:chOff x="0" y="0"/>
          <a:chExt cx="0" cy="0"/>
        </a:xfrm>
      </p:grpSpPr>
      <p:sp>
        <p:nvSpPr>
          <p:cNvPr id="6" name="Text Placeholder 8"/>
          <p:cNvSpPr>
            <a:spLocks noGrp="1"/>
          </p:cNvSpPr>
          <p:nvPr>
            <p:ph type="body" sz="quarter" idx="10"/>
          </p:nvPr>
        </p:nvSpPr>
        <p:spPr>
          <a:xfrm>
            <a:off x="179388" y="322854"/>
            <a:ext cx="7488237" cy="585866"/>
          </a:xfrm>
          <a:prstGeom prst="rect">
            <a:avLst/>
          </a:prstGeom>
        </p:spPr>
        <p:txBody>
          <a:bodyPr tIns="46800" anchor="ctr" anchorCtr="0">
            <a:spAutoFit/>
          </a:bodyPr>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2" name="Picture 1" title="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1844824"/>
            <a:ext cx="576064" cy="576064"/>
          </a:xfrm>
          <a:prstGeom prst="rect">
            <a:avLst/>
          </a:prstGeom>
        </p:spPr>
      </p:pic>
      <p:pic>
        <p:nvPicPr>
          <p:cNvPr id="4" name="Picture 3" title="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7544" y="2834934"/>
            <a:ext cx="576064" cy="576064"/>
          </a:xfrm>
          <a:prstGeom prst="rect">
            <a:avLst/>
          </a:prstGeom>
        </p:spPr>
      </p:pic>
      <p:pic>
        <p:nvPicPr>
          <p:cNvPr id="7" name="Picture 6" title="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7544" y="3825044"/>
            <a:ext cx="576064" cy="576064"/>
          </a:xfrm>
          <a:prstGeom prst="rect">
            <a:avLst/>
          </a:prstGeom>
        </p:spPr>
      </p:pic>
      <p:pic>
        <p:nvPicPr>
          <p:cNvPr id="8" name="Picture 7" title="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44" y="4815154"/>
            <a:ext cx="576064" cy="576064"/>
          </a:xfrm>
          <a:prstGeom prst="rect">
            <a:avLst/>
          </a:prstGeom>
        </p:spPr>
      </p:pic>
      <p:pic>
        <p:nvPicPr>
          <p:cNvPr id="9" name="Picture 8" title="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7608" y="5805264"/>
            <a:ext cx="576000" cy="576000"/>
          </a:xfrm>
          <a:prstGeom prst="rect">
            <a:avLst/>
          </a:prstGeom>
        </p:spPr>
      </p:pic>
      <p:sp>
        <p:nvSpPr>
          <p:cNvPr id="11" name="Text Placeholder 10"/>
          <p:cNvSpPr>
            <a:spLocks noGrp="1"/>
          </p:cNvSpPr>
          <p:nvPr>
            <p:ph type="body" sz="quarter" idx="11"/>
          </p:nvPr>
        </p:nvSpPr>
        <p:spPr>
          <a:xfrm>
            <a:off x="1187624" y="184482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2" name="Text Placeholder 10"/>
          <p:cNvSpPr>
            <a:spLocks noGrp="1"/>
          </p:cNvSpPr>
          <p:nvPr>
            <p:ph type="body" sz="quarter" idx="12"/>
          </p:nvPr>
        </p:nvSpPr>
        <p:spPr>
          <a:xfrm>
            <a:off x="1187624" y="283493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3" name="Text Placeholder 10"/>
          <p:cNvSpPr>
            <a:spLocks noGrp="1"/>
          </p:cNvSpPr>
          <p:nvPr>
            <p:ph type="body" sz="quarter" idx="13"/>
          </p:nvPr>
        </p:nvSpPr>
        <p:spPr>
          <a:xfrm>
            <a:off x="1187624" y="382504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4" name="Text Placeholder 10"/>
          <p:cNvSpPr>
            <a:spLocks noGrp="1"/>
          </p:cNvSpPr>
          <p:nvPr>
            <p:ph type="body" sz="quarter" idx="14"/>
          </p:nvPr>
        </p:nvSpPr>
        <p:spPr>
          <a:xfrm>
            <a:off x="1187624" y="481515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5" name="Text Placeholder 10"/>
          <p:cNvSpPr>
            <a:spLocks noGrp="1"/>
          </p:cNvSpPr>
          <p:nvPr>
            <p:ph type="body" sz="quarter" idx="15"/>
          </p:nvPr>
        </p:nvSpPr>
        <p:spPr>
          <a:xfrm>
            <a:off x="1187624" y="580526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125645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unk &amp; heading">
    <p:spTree>
      <p:nvGrpSpPr>
        <p:cNvPr id="1" name=""/>
        <p:cNvGrpSpPr/>
        <p:nvPr/>
      </p:nvGrpSpPr>
      <p:grpSpPr>
        <a:xfrm>
          <a:off x="0" y="0"/>
          <a:ext cx="0" cy="0"/>
          <a:chOff x="0" y="0"/>
          <a:chExt cx="0" cy="0"/>
        </a:xfrm>
      </p:grpSpPr>
      <p:sp>
        <p:nvSpPr>
          <p:cNvPr id="2" name="Rectangle 1"/>
          <p:cNvSpPr/>
          <p:nvPr userDrawn="1"/>
        </p:nvSpPr>
        <p:spPr>
          <a:xfrm>
            <a:off x="0" y="1062259"/>
            <a:ext cx="9144000" cy="5795741"/>
          </a:xfrm>
          <a:prstGeom prst="rect">
            <a:avLst/>
          </a:prstGeom>
          <a:solidFill>
            <a:srgbClr val="7A1F7F"/>
          </a:solidFill>
          <a:ln>
            <a:solidFill>
              <a:srgbClr val="7A1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pic>
        <p:nvPicPr>
          <p:cNvPr id="10" name="Picture 2" title="My Learning Essentials punk head"/>
          <p:cNvPicPr>
            <a:picLocks noChangeAspect="1"/>
          </p:cNvPicPr>
          <p:nvPr userDrawn="1"/>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5947463" y="2201739"/>
            <a:ext cx="3203849" cy="4656261"/>
          </a:xfrm>
          <a:prstGeom prst="rect">
            <a:avLst/>
          </a:prstGeom>
          <a:noFill/>
          <a:ln>
            <a:noFill/>
          </a:ln>
          <a:effectLst/>
          <a:extLst>
            <a:ext uri="{909E8E84-426E-40DD-AFC4-6F175D3DCCD1}">
              <a14:hiddenFill xmlns:a14="http://schemas.microsoft.com/office/drawing/2010/main">
                <a:solidFill>
                  <a:srgbClr val="FFFFFF">
                    <a:alpha val="12941"/>
                  </a:srgbClr>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Box 15"/>
          <p:cNvSpPr txBox="1"/>
          <p:nvPr userDrawn="1"/>
        </p:nvSpPr>
        <p:spPr>
          <a:xfrm>
            <a:off x="971600" y="0"/>
            <a:ext cx="5688632"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accent3"/>
                </a:solidFill>
                <a:effectLst>
                  <a:outerShdw blurRad="38100" dist="38100" dir="2700000" algn="tl">
                    <a:srgbClr val="000000">
                      <a:alpha val="43137"/>
                    </a:srgbClr>
                  </a:outerShdw>
                </a:effectLst>
                <a:latin typeface="+mj-lt"/>
                <a:ea typeface="+mj-ea"/>
                <a:cs typeface="+mj-cs"/>
              </a:defRPr>
            </a:lvl1pPr>
            <a:lvl2pPr algn="ctr">
              <a:defRPr sz="4400"/>
            </a:lvl2pPr>
            <a:lvl3pPr algn="ctr">
              <a:defRPr sz="4400"/>
            </a:lvl3pPr>
            <a:lvl4pPr algn="ctr">
              <a:defRPr sz="4400"/>
            </a:lvl4pPr>
            <a:lvl5pPr algn="ctr">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pPr>
              <a:defRPr/>
            </a:pPr>
            <a:r>
              <a:rPr lang="en-GB" sz="3600" dirty="0">
                <a:solidFill>
                  <a:srgbClr val="7A1F7F"/>
                </a:solidFill>
                <a:effectLst/>
                <a:latin typeface="Verdana" panose="020B0604030504040204" pitchFamily="34" charset="0"/>
                <a:ea typeface="Verdana" panose="020B0604030504040204" pitchFamily="34" charset="0"/>
                <a:cs typeface="Open Sans Semibold" panose="020B0706030804020204" pitchFamily="34" charset="0"/>
              </a:rPr>
              <a:t>Tell us what you think!</a:t>
            </a:r>
          </a:p>
        </p:txBody>
      </p:sp>
      <p:pic>
        <p:nvPicPr>
          <p:cNvPr id="17" name="Picture 16" title="gold lightbulb"/>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512" y="116632"/>
            <a:ext cx="721338" cy="751603"/>
          </a:xfrm>
          <a:prstGeom prst="rect">
            <a:avLst/>
          </a:prstGeom>
        </p:spPr>
      </p:pic>
      <p:sp>
        <p:nvSpPr>
          <p:cNvPr id="19" name="Rectangle 18"/>
          <p:cNvSpPr/>
          <p:nvPr userDrawn="1"/>
        </p:nvSpPr>
        <p:spPr>
          <a:xfrm>
            <a:off x="539552" y="6381328"/>
            <a:ext cx="2160240" cy="697627"/>
          </a:xfrm>
          <a:prstGeom prst="rect">
            <a:avLst/>
          </a:prstGeom>
        </p:spPr>
        <p:txBody>
          <a:bodyPr wrap="square">
            <a:spAutoFit/>
          </a:bodyPr>
          <a:lstStyle/>
          <a:p>
            <a:pPr>
              <a:lnSpc>
                <a:spcPct val="115000"/>
              </a:lnSpc>
              <a:spcBef>
                <a:spcPts val="1000"/>
              </a:spcBef>
              <a:buFont typeface="+mj-lt"/>
              <a:buNone/>
            </a:pPr>
            <a:r>
              <a:rPr lang="en-GB" sz="1800" dirty="0">
                <a:solidFill>
                  <a:schemeClr val="bg1"/>
                </a:solidFill>
                <a:latin typeface="Verdana" panose="020B0604030504040204" pitchFamily="34" charset="0"/>
                <a:ea typeface="Verdana" panose="020B0604030504040204" pitchFamily="34" charset="0"/>
                <a:cs typeface="Open Sans Semibold" panose="020B0706030804020204" pitchFamily="34" charset="0"/>
              </a:rPr>
              <a:t>@</a:t>
            </a:r>
            <a:r>
              <a:rPr lang="en-GB" sz="1800" dirty="0" err="1">
                <a:solidFill>
                  <a:schemeClr val="bg1"/>
                </a:solidFill>
                <a:latin typeface="Verdana" panose="020B0604030504040204" pitchFamily="34" charset="0"/>
                <a:ea typeface="Verdana" panose="020B0604030504040204" pitchFamily="34" charset="0"/>
                <a:cs typeface="Open Sans Semibold" panose="020B0706030804020204" pitchFamily="34" charset="0"/>
              </a:rPr>
              <a:t>mlemanchester</a:t>
            </a:r>
            <a:endParaRPr lang="en-GB" sz="1800" dirty="0">
              <a:solidFill>
                <a:schemeClr val="bg1"/>
              </a:solidFill>
              <a:latin typeface="Verdana" panose="020B0604030504040204" pitchFamily="34" charset="0"/>
              <a:ea typeface="Verdana" panose="020B0604030504040204" pitchFamily="34" charset="0"/>
              <a:cs typeface="Open Sans Semibold" panose="020B0706030804020204" pitchFamily="34" charset="0"/>
            </a:endParaRPr>
          </a:p>
        </p:txBody>
      </p:sp>
      <p:pic>
        <p:nvPicPr>
          <p:cNvPr id="20" name="Picture 19" title="gold twitter ico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9512" y="6453336"/>
            <a:ext cx="366843" cy="297609"/>
          </a:xfrm>
          <a:prstGeom prst="rect">
            <a:avLst/>
          </a:prstGeom>
        </p:spPr>
      </p:pic>
      <p:sp>
        <p:nvSpPr>
          <p:cNvPr id="18" name="Rectangle 17"/>
          <p:cNvSpPr/>
          <p:nvPr userDrawn="1"/>
        </p:nvSpPr>
        <p:spPr>
          <a:xfrm>
            <a:off x="3203848" y="6401348"/>
            <a:ext cx="2808312" cy="697627"/>
          </a:xfrm>
          <a:prstGeom prst="rect">
            <a:avLst/>
          </a:prstGeom>
        </p:spPr>
        <p:txBody>
          <a:bodyPr wrap="square">
            <a:spAutoFit/>
          </a:bodyPr>
          <a:lstStyle/>
          <a:p>
            <a:pPr>
              <a:lnSpc>
                <a:spcPct val="115000"/>
              </a:lnSpc>
              <a:spcBef>
                <a:spcPts val="1000"/>
              </a:spcBef>
              <a:buFont typeface="+mj-lt"/>
              <a:buNone/>
            </a:pPr>
            <a:r>
              <a:rPr lang="en-GB" sz="1800" kern="1200" dirty="0">
                <a:solidFill>
                  <a:schemeClr val="bg1"/>
                </a:solidFill>
                <a:latin typeface="Verdana" panose="020B0604030504040204" pitchFamily="34" charset="0"/>
                <a:ea typeface="Verdana" panose="020B0604030504040204" pitchFamily="34" charset="0"/>
                <a:cs typeface="Open Sans Semibold" panose="020B0706030804020204" pitchFamily="34" charset="0"/>
              </a:rPr>
              <a:t>mle@manchester.ac.uk</a:t>
            </a:r>
          </a:p>
        </p:txBody>
      </p:sp>
      <p:pic>
        <p:nvPicPr>
          <p:cNvPr id="23" name="Picture 2" title="gold arrow"/>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2843808" y="6381328"/>
            <a:ext cx="360040" cy="3743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825226" y="1556792"/>
            <a:ext cx="5402958" cy="400110"/>
          </a:xfrm>
          <a:prstGeom prst="rect">
            <a:avLst/>
          </a:prstGeom>
        </p:spPr>
        <p:txBody>
          <a:bodyPr wrap="square">
            <a:spAutoFit/>
          </a:bodyPr>
          <a:lstStyle/>
          <a:p>
            <a:r>
              <a:rPr lang="en-GB" sz="2000" dirty="0">
                <a:solidFill>
                  <a:prstClr val="white"/>
                </a:solidFill>
                <a:latin typeface="Verdana" panose="020B0604030504040204" pitchFamily="34" charset="0"/>
              </a:rPr>
              <a:t>I have found this session engaging.</a:t>
            </a:r>
          </a:p>
        </p:txBody>
      </p:sp>
      <p:pic>
        <p:nvPicPr>
          <p:cNvPr id="25" name="Picture 5" descr="S:\Teaching and Learning Team\Online resources\MLE\assets\icons\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57947" y="1484784"/>
            <a:ext cx="527518" cy="5275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825226" y="2636912"/>
            <a:ext cx="5234356" cy="707886"/>
          </a:xfrm>
          <a:prstGeom prst="rect">
            <a:avLst/>
          </a:prstGeom>
        </p:spPr>
        <p:txBody>
          <a:bodyPr wrap="square">
            <a:spAutoFit/>
          </a:bodyPr>
          <a:lstStyle/>
          <a:p>
            <a:r>
              <a:rPr lang="en-GB" sz="2000" dirty="0">
                <a:solidFill>
                  <a:prstClr val="white"/>
                </a:solidFill>
                <a:latin typeface="Verdana" panose="020B0604030504040204" pitchFamily="34" charset="0"/>
              </a:rPr>
              <a:t>Do you feel more confident as a result</a:t>
            </a:r>
          </a:p>
          <a:p>
            <a:r>
              <a:rPr lang="en-GB" sz="2000" dirty="0">
                <a:solidFill>
                  <a:prstClr val="white"/>
                </a:solidFill>
                <a:latin typeface="Verdana" panose="020B0604030504040204" pitchFamily="34" charset="0"/>
              </a:rPr>
              <a:t>of what you have learned?</a:t>
            </a:r>
          </a:p>
        </p:txBody>
      </p:sp>
      <p:pic>
        <p:nvPicPr>
          <p:cNvPr id="26" name="Picture 6" descr="S:\Teaching and Learning Team\Online resources\MLE\assets\icons\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57947" y="2681161"/>
            <a:ext cx="527517" cy="52751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825226" y="3789040"/>
            <a:ext cx="5378372" cy="707886"/>
          </a:xfrm>
          <a:prstGeom prst="rect">
            <a:avLst/>
          </a:prstGeom>
        </p:spPr>
        <p:txBody>
          <a:bodyPr wrap="square">
            <a:spAutoFit/>
          </a:bodyPr>
          <a:lstStyle/>
          <a:p>
            <a:r>
              <a:rPr lang="en-GB" sz="2000" dirty="0">
                <a:solidFill>
                  <a:prstClr val="white"/>
                </a:solidFill>
                <a:latin typeface="Verdana" panose="020B0604030504040204" pitchFamily="34" charset="0"/>
              </a:rPr>
              <a:t>Do you think this session will be</a:t>
            </a:r>
          </a:p>
          <a:p>
            <a:r>
              <a:rPr lang="en-GB" sz="2000" dirty="0">
                <a:solidFill>
                  <a:prstClr val="white"/>
                </a:solidFill>
                <a:latin typeface="Verdana" panose="020B0604030504040204" pitchFamily="34" charset="0"/>
              </a:rPr>
              <a:t>beneficial to your learning?</a:t>
            </a:r>
          </a:p>
        </p:txBody>
      </p:sp>
      <p:pic>
        <p:nvPicPr>
          <p:cNvPr id="27" name="Picture 7" title="3"/>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57947" y="3877538"/>
            <a:ext cx="527518" cy="5275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userDrawn="1"/>
        </p:nvSpPr>
        <p:spPr>
          <a:xfrm>
            <a:off x="825226" y="5097378"/>
            <a:ext cx="5256584" cy="707886"/>
          </a:xfrm>
          <a:prstGeom prst="rect">
            <a:avLst/>
          </a:prstGeom>
          <a:noFill/>
        </p:spPr>
        <p:txBody>
          <a:bodyPr wrap="square" rtlCol="0">
            <a:spAutoFit/>
          </a:bodyPr>
          <a:lstStyle/>
          <a:p>
            <a:r>
              <a:rPr lang="en-GB" sz="2000" dirty="0">
                <a:solidFill>
                  <a:prstClr val="white"/>
                </a:solidFill>
                <a:latin typeface="Verdana" panose="020B0604030504040204" pitchFamily="34" charset="0"/>
              </a:rPr>
              <a:t>Will you change the way you work based on what you’ve learned?</a:t>
            </a:r>
          </a:p>
        </p:txBody>
      </p:sp>
      <p:pic>
        <p:nvPicPr>
          <p:cNvPr id="28" name="Picture 8" title="4"/>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57948" y="5073916"/>
            <a:ext cx="527517" cy="5275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title="grey line"/>
          <p:cNvPicPr>
            <a:picLocks noChangeAspect="1"/>
          </p:cNvPicPr>
          <p:nvPr userDrawn="1"/>
        </p:nvPicPr>
        <p:blipFill rotWithShape="1">
          <a:blip r:embed="rId11">
            <a:extLst>
              <a:ext uri="{28A0092B-C50C-407E-A947-70E740481C1C}">
                <a14:useLocalDpi xmlns:a14="http://schemas.microsoft.com/office/drawing/2010/main" val="0"/>
              </a:ext>
            </a:extLst>
          </a:blip>
          <a:srcRect r="50455" b="26318"/>
          <a:stretch/>
        </p:blipFill>
        <p:spPr>
          <a:xfrm>
            <a:off x="-108520" y="980728"/>
            <a:ext cx="9252520" cy="104445"/>
          </a:xfrm>
          <a:prstGeom prst="rect">
            <a:avLst/>
          </a:prstGeom>
        </p:spPr>
      </p:pic>
    </p:spTree>
    <p:extLst>
      <p:ext uri="{BB962C8B-B14F-4D97-AF65-F5344CB8AC3E}">
        <p14:creationId xmlns:p14="http://schemas.microsoft.com/office/powerpoint/2010/main" val="338571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6752" y="1196752"/>
            <a:ext cx="9144000" cy="67618"/>
          </a:xfrm>
          <a:prstGeom prst="rect">
            <a:avLst/>
          </a:prstGeom>
        </p:spPr>
      </p:pic>
      <p:sp>
        <p:nvSpPr>
          <p:cNvPr id="6" name="Text Placeholder 8"/>
          <p:cNvSpPr>
            <a:spLocks noGrp="1"/>
          </p:cNvSpPr>
          <p:nvPr>
            <p:ph type="body" sz="quarter" idx="10"/>
          </p:nvPr>
        </p:nvSpPr>
        <p:spPr>
          <a:xfrm>
            <a:off x="179388" y="260648"/>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3540006"/>
            <a:ext cx="1974451" cy="658359"/>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512" y="2780928"/>
            <a:ext cx="1944216" cy="648072"/>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9512" y="5949280"/>
            <a:ext cx="1944216" cy="720080"/>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9513" y="4309371"/>
            <a:ext cx="1944216" cy="697816"/>
          </a:xfrm>
          <a:prstGeom prst="rect">
            <a:avLst/>
          </a:prstGeom>
        </p:spPr>
      </p:pic>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9512" y="5118193"/>
            <a:ext cx="1944216" cy="720080"/>
          </a:xfrm>
          <a:prstGeom prst="rect">
            <a:avLst/>
          </a:prstGeom>
        </p:spPr>
      </p:pic>
    </p:spTree>
    <p:extLst>
      <p:ext uri="{BB962C8B-B14F-4D97-AF65-F5344CB8AC3E}">
        <p14:creationId xmlns:p14="http://schemas.microsoft.com/office/powerpoint/2010/main" val="434319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gold line"/>
          <p:cNvCxnSpPr/>
          <p:nvPr userDrawn="1"/>
        </p:nvCxnSpPr>
        <p:spPr>
          <a:xfrm>
            <a:off x="2987824" y="1556792"/>
            <a:ext cx="0" cy="504056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gold line"/>
          <p:cNvCxnSpPr/>
          <p:nvPr userDrawn="1"/>
        </p:nvCxnSpPr>
        <p:spPr>
          <a:xfrm>
            <a:off x="6156176" y="1556792"/>
            <a:ext cx="0" cy="504056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ywllow line"/>
          <p:cNvCxnSpPr/>
          <p:nvPr userDrawn="1"/>
        </p:nvCxnSpPr>
        <p:spPr>
          <a:xfrm flipH="1">
            <a:off x="179512" y="2420888"/>
            <a:ext cx="8712968" cy="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144016" y="155679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29" name="Text Placeholder 10"/>
          <p:cNvSpPr>
            <a:spLocks noGrp="1"/>
          </p:cNvSpPr>
          <p:nvPr>
            <p:ph type="body" sz="quarter" idx="12"/>
          </p:nvPr>
        </p:nvSpPr>
        <p:spPr>
          <a:xfrm>
            <a:off x="3059832" y="155679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30" name="Text Placeholder 10"/>
          <p:cNvSpPr>
            <a:spLocks noGrp="1"/>
          </p:cNvSpPr>
          <p:nvPr>
            <p:ph type="body" sz="quarter" idx="13"/>
          </p:nvPr>
        </p:nvSpPr>
        <p:spPr>
          <a:xfrm>
            <a:off x="6228184" y="155679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179512" y="407707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6" name="Text Placeholder 10"/>
          <p:cNvSpPr>
            <a:spLocks noGrp="1"/>
          </p:cNvSpPr>
          <p:nvPr>
            <p:ph type="body" sz="quarter" idx="15"/>
          </p:nvPr>
        </p:nvSpPr>
        <p:spPr>
          <a:xfrm>
            <a:off x="3095328" y="407707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7" name="Text Placeholder 10"/>
          <p:cNvSpPr>
            <a:spLocks noGrp="1"/>
          </p:cNvSpPr>
          <p:nvPr>
            <p:ph type="body" sz="quarter" idx="16"/>
          </p:nvPr>
        </p:nvSpPr>
        <p:spPr>
          <a:xfrm>
            <a:off x="6263680" y="407707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3819440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teal line"/>
          <p:cNvCxnSpPr/>
          <p:nvPr userDrawn="1"/>
        </p:nvCxnSpPr>
        <p:spPr>
          <a:xfrm>
            <a:off x="2987824" y="1556792"/>
            <a:ext cx="0" cy="504056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teal line"/>
          <p:cNvCxnSpPr/>
          <p:nvPr userDrawn="1"/>
        </p:nvCxnSpPr>
        <p:spPr>
          <a:xfrm>
            <a:off x="6156176" y="1556792"/>
            <a:ext cx="0" cy="504056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teal line"/>
          <p:cNvCxnSpPr/>
          <p:nvPr userDrawn="1"/>
        </p:nvCxnSpPr>
        <p:spPr>
          <a:xfrm flipH="1">
            <a:off x="179512" y="2420888"/>
            <a:ext cx="8712968" cy="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144016" y="155679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29" name="Text Placeholder 10"/>
          <p:cNvSpPr>
            <a:spLocks noGrp="1"/>
          </p:cNvSpPr>
          <p:nvPr>
            <p:ph type="body" sz="quarter" idx="12"/>
          </p:nvPr>
        </p:nvSpPr>
        <p:spPr>
          <a:xfrm>
            <a:off x="3059832" y="155679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30" name="Text Placeholder 10"/>
          <p:cNvSpPr>
            <a:spLocks noGrp="1"/>
          </p:cNvSpPr>
          <p:nvPr>
            <p:ph type="body" sz="quarter" idx="13"/>
          </p:nvPr>
        </p:nvSpPr>
        <p:spPr>
          <a:xfrm>
            <a:off x="6228184" y="155679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179512" y="407707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6" name="Text Placeholder 10"/>
          <p:cNvSpPr>
            <a:spLocks noGrp="1"/>
          </p:cNvSpPr>
          <p:nvPr>
            <p:ph type="body" sz="quarter" idx="15"/>
          </p:nvPr>
        </p:nvSpPr>
        <p:spPr>
          <a:xfrm>
            <a:off x="3095328" y="407707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7" name="Text Placeholder 10"/>
          <p:cNvSpPr>
            <a:spLocks noGrp="1"/>
          </p:cNvSpPr>
          <p:nvPr>
            <p:ph type="body" sz="quarter" idx="16"/>
          </p:nvPr>
        </p:nvSpPr>
        <p:spPr>
          <a:xfrm>
            <a:off x="6263680" y="407707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2310850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gold line"/>
          <p:cNvCxnSpPr/>
          <p:nvPr userDrawn="1"/>
        </p:nvCxnSpPr>
        <p:spPr>
          <a:xfrm>
            <a:off x="4572000" y="1628528"/>
            <a:ext cx="0" cy="504056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gold line"/>
          <p:cNvCxnSpPr/>
          <p:nvPr userDrawn="1"/>
        </p:nvCxnSpPr>
        <p:spPr>
          <a:xfrm flipH="1">
            <a:off x="179512" y="2420888"/>
            <a:ext cx="8712968" cy="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251520" y="1628800"/>
            <a:ext cx="4032448" cy="720080"/>
          </a:xfrm>
          <a:prstGeom prst="rect">
            <a:avLst/>
          </a:prstGeom>
        </p:spPr>
        <p:txBody>
          <a:bodyPr/>
          <a:lstStyle>
            <a:lvl1pPr marL="0" indent="0" algn="ctr">
              <a:buNone/>
              <a:defRPr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30" name="Text Placeholder 10"/>
          <p:cNvSpPr>
            <a:spLocks noGrp="1"/>
          </p:cNvSpPr>
          <p:nvPr>
            <p:ph type="body" sz="quarter" idx="13"/>
          </p:nvPr>
        </p:nvSpPr>
        <p:spPr>
          <a:xfrm>
            <a:off x="4716016" y="1628800"/>
            <a:ext cx="4032448" cy="720080"/>
          </a:xfrm>
          <a:prstGeom prst="rect">
            <a:avLst/>
          </a:prstGeom>
        </p:spPr>
        <p:txBody>
          <a:bodyPr/>
          <a:lstStyle>
            <a:lvl1pPr>
              <a:defRPr lang="en-US" sz="24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251520" y="2728225"/>
            <a:ext cx="403244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7" name="Text Placeholder 10"/>
          <p:cNvSpPr>
            <a:spLocks noGrp="1"/>
          </p:cNvSpPr>
          <p:nvPr>
            <p:ph type="body" sz="quarter" idx="16" hasCustomPrompt="1"/>
          </p:nvPr>
        </p:nvSpPr>
        <p:spPr>
          <a:xfrm>
            <a:off x="4716016" y="2728225"/>
            <a:ext cx="403244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401592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teal line"/>
          <p:cNvCxnSpPr/>
          <p:nvPr userDrawn="1"/>
        </p:nvCxnSpPr>
        <p:spPr>
          <a:xfrm>
            <a:off x="4572000" y="1628528"/>
            <a:ext cx="0" cy="504056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teal line"/>
          <p:cNvCxnSpPr/>
          <p:nvPr userDrawn="1"/>
        </p:nvCxnSpPr>
        <p:spPr>
          <a:xfrm flipH="1">
            <a:off x="179512" y="2420888"/>
            <a:ext cx="8712968" cy="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251520" y="1628800"/>
            <a:ext cx="4032448" cy="720080"/>
          </a:xfrm>
          <a:prstGeom prst="rect">
            <a:avLst/>
          </a:prstGeom>
        </p:spPr>
        <p:txBody>
          <a:bodyPr/>
          <a:lstStyle>
            <a:lvl1pPr marL="0" indent="0" algn="ctr">
              <a:buNone/>
              <a:defRPr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30" name="Text Placeholder 10"/>
          <p:cNvSpPr>
            <a:spLocks noGrp="1"/>
          </p:cNvSpPr>
          <p:nvPr>
            <p:ph type="body" sz="quarter" idx="13"/>
          </p:nvPr>
        </p:nvSpPr>
        <p:spPr>
          <a:xfrm>
            <a:off x="4716016" y="1628800"/>
            <a:ext cx="4032448" cy="720080"/>
          </a:xfrm>
          <a:prstGeom prst="rect">
            <a:avLst/>
          </a:prstGeom>
        </p:spPr>
        <p:txBody>
          <a:bodyPr/>
          <a:lstStyle>
            <a:lvl1pPr>
              <a:defRPr lang="en-US" sz="24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251520" y="2728225"/>
            <a:ext cx="403244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7" name="Text Placeholder 10"/>
          <p:cNvSpPr>
            <a:spLocks noGrp="1"/>
          </p:cNvSpPr>
          <p:nvPr>
            <p:ph type="body" sz="quarter" idx="16" hasCustomPrompt="1"/>
          </p:nvPr>
        </p:nvSpPr>
        <p:spPr>
          <a:xfrm>
            <a:off x="4716016" y="2728225"/>
            <a:ext cx="403244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1536910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3 concepts">
  <p:cSld name="2_3 concepts">
    <p:spTree>
      <p:nvGrpSpPr>
        <p:cNvPr id="1" name="Shape 110"/>
        <p:cNvGrpSpPr/>
        <p:nvPr/>
      </p:nvGrpSpPr>
      <p:grpSpPr>
        <a:xfrm>
          <a:off x="0" y="0"/>
          <a:ext cx="0" cy="0"/>
          <a:chOff x="0" y="0"/>
          <a:chExt cx="0" cy="0"/>
        </a:xfrm>
      </p:grpSpPr>
      <p:pic>
        <p:nvPicPr>
          <p:cNvPr id="111" name="Google Shape;111;p38"/>
          <p:cNvPicPr preferRelativeResize="0"/>
          <p:nvPr/>
        </p:nvPicPr>
        <p:blipFill rotWithShape="1">
          <a:blip r:embed="rId2">
            <a:alphaModFix/>
          </a:blip>
          <a:srcRect l="24024" t="18172"/>
          <a:stretch/>
        </p:blipFill>
        <p:spPr>
          <a:xfrm>
            <a:off x="0" y="1209040"/>
            <a:ext cx="6947248" cy="55330"/>
          </a:xfrm>
          <a:prstGeom prst="rect">
            <a:avLst/>
          </a:prstGeom>
          <a:noFill/>
          <a:ln>
            <a:noFill/>
          </a:ln>
        </p:spPr>
      </p:pic>
      <p:sp>
        <p:nvSpPr>
          <p:cNvPr id="112" name="Google Shape;112;p38"/>
          <p:cNvSpPr txBox="1">
            <a:spLocks noGrp="1"/>
          </p:cNvSpPr>
          <p:nvPr>
            <p:ph type="body" idx="1"/>
          </p:nvPr>
        </p:nvSpPr>
        <p:spPr>
          <a:xfrm>
            <a:off x="6372200" y="2780928"/>
            <a:ext cx="2376264" cy="1872208"/>
          </a:xfrm>
          <a:prstGeom prst="rect">
            <a:avLst/>
          </a:prstGeom>
          <a:noFill/>
          <a:ln>
            <a:noFill/>
          </a:ln>
        </p:spPr>
        <p:txBody>
          <a:bodyPr spcFirstLastPara="1" wrap="square" lIns="46800" tIns="45700" rIns="46800" bIns="45700" anchor="ctr" anchorCtr="0">
            <a:noAutofit/>
          </a:bodyPr>
          <a:lstStyle>
            <a:lvl1pPr marL="457200" marR="0" lvl="0" indent="-228600" algn="ctr" rtl="0">
              <a:spcBef>
                <a:spcPts val="640"/>
              </a:spcBef>
              <a:spcAft>
                <a:spcPts val="0"/>
              </a:spcAft>
              <a:buClr>
                <a:srgbClr val="262626"/>
              </a:buClr>
              <a:buSzPts val="3200"/>
              <a:buFont typeface="Arial"/>
              <a:buNone/>
              <a:defRPr sz="3200" b="0" i="0" u="none" strike="noStrike" cap="none">
                <a:solidFill>
                  <a:srgbClr val="262626"/>
                </a:solidFill>
                <a:latin typeface="Calibri"/>
                <a:ea typeface="Calibri"/>
                <a:cs typeface="Calibri"/>
                <a:sym typeface="Calibri"/>
              </a:defRPr>
            </a:lvl1pPr>
            <a:lvl2pPr marL="914400" marR="0" lvl="1" indent="-228600" algn="ctr"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38"/>
          <p:cNvSpPr txBox="1">
            <a:spLocks noGrp="1"/>
          </p:cNvSpPr>
          <p:nvPr>
            <p:ph type="body" idx="2"/>
          </p:nvPr>
        </p:nvSpPr>
        <p:spPr>
          <a:xfrm>
            <a:off x="611560" y="2780928"/>
            <a:ext cx="2376264" cy="1872208"/>
          </a:xfrm>
          <a:prstGeom prst="rect">
            <a:avLst/>
          </a:prstGeom>
          <a:noFill/>
          <a:ln>
            <a:noFill/>
          </a:ln>
        </p:spPr>
        <p:txBody>
          <a:bodyPr spcFirstLastPara="1" wrap="square" lIns="46800" tIns="45700" rIns="46800" bIns="45700" anchor="ctr" anchorCtr="0">
            <a:noAutofit/>
          </a:bodyPr>
          <a:lstStyle>
            <a:lvl1pPr marL="457200" marR="0" lvl="0" indent="-228600" algn="ctr" rtl="0">
              <a:spcBef>
                <a:spcPts val="640"/>
              </a:spcBef>
              <a:spcAft>
                <a:spcPts val="0"/>
              </a:spcAft>
              <a:buClr>
                <a:srgbClr val="262626"/>
              </a:buClr>
              <a:buSzPts val="3200"/>
              <a:buFont typeface="Arial"/>
              <a:buNone/>
              <a:defRPr sz="3200" b="0" i="0" u="none" strike="noStrike" cap="none">
                <a:solidFill>
                  <a:srgbClr val="262626"/>
                </a:solidFill>
                <a:latin typeface="Calibri"/>
                <a:ea typeface="Calibri"/>
                <a:cs typeface="Calibri"/>
                <a:sym typeface="Calibri"/>
              </a:defRPr>
            </a:lvl1pPr>
            <a:lvl2pPr marL="914400" marR="0" lvl="1" indent="-228600" algn="ctr"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4" name="Google Shape;114;p38"/>
          <p:cNvSpPr txBox="1">
            <a:spLocks noGrp="1"/>
          </p:cNvSpPr>
          <p:nvPr>
            <p:ph type="body" idx="3"/>
          </p:nvPr>
        </p:nvSpPr>
        <p:spPr>
          <a:xfrm>
            <a:off x="179388" y="188640"/>
            <a:ext cx="7488237" cy="1007765"/>
          </a:xfrm>
          <a:prstGeom prst="rect">
            <a:avLst/>
          </a:prstGeom>
          <a:noFill/>
          <a:ln>
            <a:noFill/>
          </a:ln>
        </p:spPr>
        <p:txBody>
          <a:bodyPr spcFirstLastPara="1" wrap="square" lIns="91425" tIns="288000" rIns="91425" bIns="45700" anchor="t" anchorCtr="0">
            <a:noAutofit/>
          </a:bodyPr>
          <a:lstStyle>
            <a:lvl1pPr marL="457200" marR="0" lvl="0" indent="-228600" algn="l" rtl="0">
              <a:lnSpc>
                <a:spcPct val="150000"/>
              </a:lnSpc>
              <a:spcBef>
                <a:spcPts val="1800"/>
              </a:spcBef>
              <a:spcAft>
                <a:spcPts val="0"/>
              </a:spcAft>
              <a:buClr>
                <a:srgbClr val="262626"/>
              </a:buClr>
              <a:buSzPts val="3200"/>
              <a:buFont typeface="Arial"/>
              <a:buNone/>
              <a:defRPr sz="3200" b="0" i="0" u="none" strike="noStrike" cap="none">
                <a:solidFill>
                  <a:srgbClr val="262626"/>
                </a:solidFill>
                <a:latin typeface="Open Sans"/>
                <a:ea typeface="Open Sans"/>
                <a:cs typeface="Open Sans"/>
                <a:sym typeface="Open Sans"/>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38"/>
          <p:cNvSpPr txBox="1">
            <a:spLocks noGrp="1"/>
          </p:cNvSpPr>
          <p:nvPr>
            <p:ph type="body" idx="4"/>
          </p:nvPr>
        </p:nvSpPr>
        <p:spPr>
          <a:xfrm>
            <a:off x="3491880" y="2780928"/>
            <a:ext cx="2376264" cy="1872208"/>
          </a:xfrm>
          <a:prstGeom prst="rect">
            <a:avLst/>
          </a:prstGeom>
          <a:noFill/>
          <a:ln>
            <a:noFill/>
          </a:ln>
        </p:spPr>
        <p:txBody>
          <a:bodyPr spcFirstLastPara="1" wrap="square" lIns="46800" tIns="45700" rIns="46800" bIns="45700" anchor="ctr" anchorCtr="0">
            <a:noAutofit/>
          </a:bodyPr>
          <a:lstStyle>
            <a:lvl1pPr marL="457200" marR="0" lvl="0" indent="-228600" algn="ctr" rtl="0">
              <a:spcBef>
                <a:spcPts val="640"/>
              </a:spcBef>
              <a:spcAft>
                <a:spcPts val="0"/>
              </a:spcAft>
              <a:buClr>
                <a:srgbClr val="262626"/>
              </a:buClr>
              <a:buSzPts val="3200"/>
              <a:buFont typeface="Arial"/>
              <a:buNone/>
              <a:defRPr sz="3200" b="0" i="0" u="none" strike="noStrike" cap="none">
                <a:solidFill>
                  <a:srgbClr val="262626"/>
                </a:solidFill>
                <a:latin typeface="Calibri"/>
                <a:ea typeface="Calibri"/>
                <a:cs typeface="Calibri"/>
                <a:sym typeface="Calibri"/>
              </a:defRPr>
            </a:lvl1pPr>
            <a:lvl2pPr marL="914400" marR="0" lvl="1" indent="-228600" algn="ctr"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2056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heading grey rule">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rotWithShape="1">
          <a:blip r:embed="rId2">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7"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130002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urple heading grey rule">
  <p:cSld name="1_Purple heading grey rule">
    <p:spTree>
      <p:nvGrpSpPr>
        <p:cNvPr id="1" name="Shape 106"/>
        <p:cNvGrpSpPr/>
        <p:nvPr/>
      </p:nvGrpSpPr>
      <p:grpSpPr>
        <a:xfrm>
          <a:off x="0" y="0"/>
          <a:ext cx="0" cy="0"/>
          <a:chOff x="0" y="0"/>
          <a:chExt cx="0" cy="0"/>
        </a:xfrm>
      </p:grpSpPr>
      <p:pic>
        <p:nvPicPr>
          <p:cNvPr id="107" name="Google Shape;107;p37"/>
          <p:cNvPicPr preferRelativeResize="0"/>
          <p:nvPr/>
        </p:nvPicPr>
        <p:blipFill rotWithShape="1">
          <a:blip r:embed="rId2">
            <a:alphaModFix/>
          </a:blip>
          <a:srcRect l="16138" t="32386" b="1"/>
          <a:stretch/>
        </p:blipFill>
        <p:spPr>
          <a:xfrm>
            <a:off x="0" y="1218650"/>
            <a:ext cx="7668344" cy="45719"/>
          </a:xfrm>
          <a:prstGeom prst="rect">
            <a:avLst/>
          </a:prstGeom>
          <a:noFill/>
          <a:ln>
            <a:noFill/>
          </a:ln>
        </p:spPr>
      </p:pic>
      <p:sp>
        <p:nvSpPr>
          <p:cNvPr id="108" name="Google Shape;108;p37"/>
          <p:cNvSpPr txBox="1">
            <a:spLocks noGrp="1"/>
          </p:cNvSpPr>
          <p:nvPr>
            <p:ph type="body" idx="1"/>
          </p:nvPr>
        </p:nvSpPr>
        <p:spPr>
          <a:xfrm>
            <a:off x="179388" y="188640"/>
            <a:ext cx="7488237" cy="1007765"/>
          </a:xfrm>
          <a:prstGeom prst="rect">
            <a:avLst/>
          </a:prstGeom>
          <a:noFill/>
          <a:ln>
            <a:noFill/>
          </a:ln>
        </p:spPr>
        <p:txBody>
          <a:bodyPr spcFirstLastPara="1" wrap="square" lIns="91425" tIns="288000" rIns="91425" bIns="45700" anchor="t" anchorCtr="0">
            <a:noAutofit/>
          </a:bodyPr>
          <a:lstStyle>
            <a:lvl1pPr marL="457200" marR="0" lvl="0" indent="-228600" algn="l" rtl="0">
              <a:lnSpc>
                <a:spcPct val="150000"/>
              </a:lnSpc>
              <a:spcBef>
                <a:spcPts val="1800"/>
              </a:spcBef>
              <a:spcAft>
                <a:spcPts val="0"/>
              </a:spcAft>
              <a:buClr>
                <a:srgbClr val="7A1F7F"/>
              </a:buClr>
              <a:buSzPts val="3200"/>
              <a:buFont typeface="Arial"/>
              <a:buNone/>
              <a:defRPr sz="3200" b="0" i="0" u="none" strike="noStrike" cap="none">
                <a:solidFill>
                  <a:srgbClr val="7A1F7F"/>
                </a:solidFill>
                <a:latin typeface="Open Sans"/>
                <a:ea typeface="Open Sans"/>
                <a:cs typeface="Open Sans"/>
                <a:sym typeface="Open Sans"/>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37"/>
          <p:cNvSpPr txBox="1">
            <a:spLocks noGrp="1"/>
          </p:cNvSpPr>
          <p:nvPr>
            <p:ph type="body" idx="2"/>
          </p:nvPr>
        </p:nvSpPr>
        <p:spPr>
          <a:xfrm>
            <a:off x="250825" y="1628774"/>
            <a:ext cx="8425631" cy="496857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rgbClr val="595959"/>
              </a:buClr>
              <a:buSzPts val="2800"/>
              <a:buFont typeface="Arial"/>
              <a:buNone/>
              <a:defRPr sz="2800" b="0" i="0" u="none" strike="noStrike" cap="none">
                <a:solidFill>
                  <a:srgbClr val="595959"/>
                </a:solidFill>
                <a:latin typeface="Open Sans"/>
                <a:ea typeface="Open Sans"/>
                <a:cs typeface="Open Sans"/>
                <a:sym typeface="Open Sans"/>
              </a:defRPr>
            </a:lvl1pPr>
            <a:lvl2pPr marL="914400" marR="0" lvl="1" indent="-228600" algn="l" rtl="0">
              <a:spcBef>
                <a:spcPts val="48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2pPr>
            <a:lvl3pPr marL="1371600" marR="0" lvl="2" indent="-228600" algn="l" rtl="0">
              <a:spcBef>
                <a:spcPts val="44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04528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urple heading gold rule">
  <p:cSld name="6_Purple heading gold rule">
    <p:spTree>
      <p:nvGrpSpPr>
        <p:cNvPr id="1" name="Shape 96"/>
        <p:cNvGrpSpPr/>
        <p:nvPr/>
      </p:nvGrpSpPr>
      <p:grpSpPr>
        <a:xfrm>
          <a:off x="0" y="0"/>
          <a:ext cx="0" cy="0"/>
          <a:chOff x="0" y="0"/>
          <a:chExt cx="0" cy="0"/>
        </a:xfrm>
      </p:grpSpPr>
      <p:pic>
        <p:nvPicPr>
          <p:cNvPr id="97" name="Google Shape;97;p35"/>
          <p:cNvPicPr preferRelativeResize="0"/>
          <p:nvPr/>
        </p:nvPicPr>
        <p:blipFill rotWithShape="1">
          <a:blip r:embed="rId2">
            <a:alphaModFix/>
          </a:blip>
          <a:srcRect/>
          <a:stretch/>
        </p:blipFill>
        <p:spPr>
          <a:xfrm>
            <a:off x="-44509" y="1196752"/>
            <a:ext cx="7640845" cy="67618"/>
          </a:xfrm>
          <a:prstGeom prst="rect">
            <a:avLst/>
          </a:prstGeom>
          <a:noFill/>
          <a:ln>
            <a:noFill/>
          </a:ln>
        </p:spPr>
      </p:pic>
      <p:sp>
        <p:nvSpPr>
          <p:cNvPr id="98" name="Google Shape;98;p35"/>
          <p:cNvSpPr txBox="1">
            <a:spLocks noGrp="1"/>
          </p:cNvSpPr>
          <p:nvPr>
            <p:ph type="body" idx="1"/>
          </p:nvPr>
        </p:nvSpPr>
        <p:spPr>
          <a:xfrm>
            <a:off x="179388" y="188640"/>
            <a:ext cx="7488237" cy="1007765"/>
          </a:xfrm>
          <a:prstGeom prst="rect">
            <a:avLst/>
          </a:prstGeom>
          <a:noFill/>
          <a:ln>
            <a:noFill/>
          </a:ln>
        </p:spPr>
        <p:txBody>
          <a:bodyPr spcFirstLastPara="1" wrap="square" lIns="91425" tIns="288000" rIns="91425" bIns="45700" anchor="t" anchorCtr="0">
            <a:noAutofit/>
          </a:bodyPr>
          <a:lstStyle>
            <a:lvl1pPr marL="457200" marR="0" lvl="0" indent="-228600" algn="l" rtl="0">
              <a:lnSpc>
                <a:spcPct val="150000"/>
              </a:lnSpc>
              <a:spcBef>
                <a:spcPts val="1800"/>
              </a:spcBef>
              <a:spcAft>
                <a:spcPts val="0"/>
              </a:spcAft>
              <a:buClr>
                <a:srgbClr val="7A1F7F"/>
              </a:buClr>
              <a:buSzPts val="3200"/>
              <a:buFont typeface="Arial"/>
              <a:buNone/>
              <a:defRPr sz="3200" b="0" i="0" u="none" strike="noStrike" cap="none">
                <a:solidFill>
                  <a:srgbClr val="7A1F7F"/>
                </a:solidFill>
                <a:latin typeface="Open Sans"/>
                <a:ea typeface="Open Sans"/>
                <a:cs typeface="Open Sans"/>
                <a:sym typeface="Open Sans"/>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35"/>
          <p:cNvSpPr txBox="1">
            <a:spLocks noGrp="1"/>
          </p:cNvSpPr>
          <p:nvPr>
            <p:ph type="body" idx="2"/>
          </p:nvPr>
        </p:nvSpPr>
        <p:spPr>
          <a:xfrm>
            <a:off x="250825" y="1628774"/>
            <a:ext cx="8425631" cy="496857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rgbClr val="595959"/>
              </a:buClr>
              <a:buSzPts val="2800"/>
              <a:buFont typeface="Arial"/>
              <a:buNone/>
              <a:defRPr sz="2800" b="0" i="0" u="none" strike="noStrike" cap="none">
                <a:solidFill>
                  <a:srgbClr val="595959"/>
                </a:solidFill>
                <a:latin typeface="Open Sans"/>
                <a:ea typeface="Open Sans"/>
                <a:cs typeface="Open Sans"/>
                <a:sym typeface="Open Sans"/>
              </a:defRPr>
            </a:lvl1pPr>
            <a:lvl2pPr marL="914400" marR="0" lvl="1" indent="-228600" algn="l" rtl="0">
              <a:spcBef>
                <a:spcPts val="48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2pPr>
            <a:lvl3pPr marL="1371600" marR="0" lvl="2" indent="-228600" algn="l" rtl="0">
              <a:spcBef>
                <a:spcPts val="44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2805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
        <p:cNvGrpSpPr/>
        <p:nvPr/>
      </p:nvGrpSpPr>
      <p:grpSpPr>
        <a:xfrm>
          <a:off x="0" y="0"/>
          <a:ext cx="0" cy="0"/>
          <a:chOff x="0" y="0"/>
          <a:chExt cx="0" cy="0"/>
        </a:xfrm>
      </p:grpSpPr>
      <p:sp>
        <p:nvSpPr>
          <p:cNvPr id="117" name="Google Shape;117;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7297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4" title="purple box shape with wavey edge"/>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8918" b="6304"/>
          <a:stretch/>
        </p:blipFill>
        <p:spPr bwMode="auto">
          <a:xfrm>
            <a:off x="-36511" y="-99391"/>
            <a:ext cx="5760640"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G_0186.png" title="My Learning Essentials punk head"/>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9656" y="1916832"/>
            <a:ext cx="3409926" cy="4954563"/>
          </a:xfrm>
          <a:prstGeom prst="rect">
            <a:avLst/>
          </a:prstGeom>
          <a:noFill/>
          <a:ln>
            <a:noFill/>
          </a:ln>
          <a:effectLst/>
          <a:extLst>
            <a:ext uri="{909E8E84-426E-40DD-AFC4-6F175D3DCCD1}">
              <a14:hiddenFill xmlns:a14="http://schemas.microsoft.com/office/drawing/2010/main">
                <a:solidFill>
                  <a:srgbClr val="FFFFFF">
                    <a:alpha val="12941"/>
                  </a:srgbClr>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2"/>
          <p:cNvSpPr txBox="1">
            <a:spLocks noChangeArrowheads="1"/>
          </p:cNvSpPr>
          <p:nvPr userDrawn="1"/>
        </p:nvSpPr>
        <p:spPr bwMode="auto">
          <a:xfrm>
            <a:off x="107504" y="2132856"/>
            <a:ext cx="5470550" cy="673075"/>
          </a:xfrm>
          <a:prstGeom prst="rect">
            <a:avLst/>
          </a:prstGeom>
          <a:noFill/>
          <a:ln>
            <a:noFill/>
          </a:ln>
        </p:spPr>
        <p:txBody>
          <a:bodyPr upright="1"/>
          <a:lstStyle/>
          <a:p>
            <a:pPr>
              <a:lnSpc>
                <a:spcPct val="150000"/>
              </a:lnSpc>
              <a:spcBef>
                <a:spcPts val="844"/>
              </a:spcBef>
              <a:spcAft>
                <a:spcPts val="211"/>
              </a:spcAft>
              <a:defRPr/>
            </a:pPr>
            <a:r>
              <a:rPr lang="en-GB" sz="2800" b="0" kern="1400" dirty="0">
                <a:solidFill>
                  <a:srgbClr val="FFFFFF"/>
                </a:solidFill>
                <a:latin typeface="Verdana" panose="020B0604030504040204" pitchFamily="34" charset="0"/>
                <a:ea typeface="SimHei" panose="02010609060101010101" pitchFamily="49" charset="-122"/>
              </a:rPr>
              <a:t>My Learning Essentials</a:t>
            </a:r>
            <a:endParaRPr lang="en-GB" sz="2000" b="0" kern="1400" dirty="0">
              <a:solidFill>
                <a:srgbClr val="6B2D91"/>
              </a:solidFill>
              <a:latin typeface="Verdana" panose="020B0604030504040204" pitchFamily="34" charset="0"/>
              <a:ea typeface="SimHei" panose="02010609060101010101" pitchFamily="49" charset="-122"/>
            </a:endParaRPr>
          </a:p>
        </p:txBody>
      </p:sp>
      <p:pic>
        <p:nvPicPr>
          <p:cNvPr id="11" name="Picture 8" title="University of Manchester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0910" y="202035"/>
            <a:ext cx="1832818" cy="7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167432" y="1196752"/>
            <a:ext cx="3581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b="0" dirty="0">
                <a:solidFill>
                  <a:srgbClr val="FDB828"/>
                </a:solidFill>
                <a:latin typeface="Effra" panose="020B0603020203020204" pitchFamily="34" charset="0"/>
                <a:ea typeface="Verdana" panose="020B0604030504040204" pitchFamily="34" charset="0"/>
                <a:cs typeface="Open Sans" panose="020B0606030504020204" pitchFamily="34" charset="0"/>
              </a:rPr>
              <a:t>The University of Manchester Library</a:t>
            </a:r>
            <a:endParaRPr lang="en-GB" sz="1800" b="0" dirty="0">
              <a:solidFill>
                <a:srgbClr val="595959"/>
              </a:solidFill>
              <a:latin typeface="Effra" panose="020B0603020203020204" pitchFamily="34" charset="0"/>
              <a:ea typeface="Verdana" panose="020B0604030504040204" pitchFamily="34" charset="0"/>
              <a:cs typeface="Open Sans" panose="020B0606030504020204" pitchFamily="34" charset="0"/>
            </a:endParaRPr>
          </a:p>
        </p:txBody>
      </p:sp>
      <p:pic>
        <p:nvPicPr>
          <p:cNvPr id="13" name="Picture 1" title="My Learning Essentials brand banner"/>
          <p:cNvPicPr>
            <a:picLocks noChangeAspect="1"/>
          </p:cNvPicPr>
          <p:nvPr userDrawn="1"/>
        </p:nvPicPr>
        <p:blipFill rotWithShape="1">
          <a:blip r:embed="rId5" cstate="print">
            <a:extLst>
              <a:ext uri="{28A0092B-C50C-407E-A947-70E740481C1C}">
                <a14:useLocalDpi xmlns:a14="http://schemas.microsoft.com/office/drawing/2010/main" val="0"/>
              </a:ext>
            </a:extLst>
          </a:blip>
          <a:srcRect l="5808" r="3637"/>
          <a:stretch/>
        </p:blipFill>
        <p:spPr bwMode="auto">
          <a:xfrm>
            <a:off x="-36512" y="2996952"/>
            <a:ext cx="57099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title="blockboard catalyst award logo"/>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6070542" y="332656"/>
            <a:ext cx="2965954" cy="86409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title="gold twitter icon"/>
          <p:cNvGrpSpPr/>
          <p:nvPr userDrawn="1"/>
        </p:nvGrpSpPr>
        <p:grpSpPr>
          <a:xfrm>
            <a:off x="179512" y="6165304"/>
            <a:ext cx="2592288" cy="697627"/>
            <a:chOff x="395536" y="1124744"/>
            <a:chExt cx="2592288" cy="697627"/>
          </a:xfrm>
        </p:grpSpPr>
        <p:sp>
          <p:nvSpPr>
            <p:cNvPr id="18" name="Rectangle 17"/>
            <p:cNvSpPr/>
            <p:nvPr userDrawn="1"/>
          </p:nvSpPr>
          <p:spPr>
            <a:xfrm>
              <a:off x="827584" y="1124744"/>
              <a:ext cx="2160240" cy="697627"/>
            </a:xfrm>
            <a:prstGeom prst="rect">
              <a:avLst/>
            </a:prstGeom>
          </p:spPr>
          <p:txBody>
            <a:bodyPr wrap="square">
              <a:spAutoFit/>
            </a:bodyPr>
            <a:lstStyle/>
            <a:p>
              <a:pPr>
                <a:lnSpc>
                  <a:spcPct val="115000"/>
                </a:lnSpc>
                <a:spcBef>
                  <a:spcPts val="1000"/>
                </a:spcBef>
                <a:buFont typeface="+mj-lt"/>
                <a:buNone/>
              </a:pPr>
              <a:r>
                <a:rPr lang="en-GB" sz="1800" dirty="0">
                  <a:solidFill>
                    <a:schemeClr val="bg1"/>
                  </a:solidFill>
                  <a:latin typeface="Verdana" panose="020B0604030504040204" pitchFamily="34" charset="0"/>
                  <a:ea typeface="Verdana" panose="020B0604030504040204" pitchFamily="34" charset="0"/>
                  <a:cs typeface="Open Sans Semibold" panose="020B0706030804020204" pitchFamily="34" charset="0"/>
                </a:rPr>
                <a:t>@</a:t>
              </a:r>
              <a:r>
                <a:rPr lang="en-GB" sz="1800" dirty="0" err="1">
                  <a:solidFill>
                    <a:schemeClr val="bg1"/>
                  </a:solidFill>
                  <a:latin typeface="Verdana" panose="020B0604030504040204" pitchFamily="34" charset="0"/>
                  <a:ea typeface="Verdana" panose="020B0604030504040204" pitchFamily="34" charset="0"/>
                  <a:cs typeface="Open Sans Semibold" panose="020B0706030804020204" pitchFamily="34" charset="0"/>
                </a:rPr>
                <a:t>mlemanchester</a:t>
              </a:r>
              <a:endParaRPr lang="en-GB" sz="1800" dirty="0">
                <a:solidFill>
                  <a:schemeClr val="bg1"/>
                </a:solidFill>
                <a:latin typeface="Verdana" panose="020B0604030504040204" pitchFamily="34" charset="0"/>
                <a:ea typeface="Verdana" panose="020B0604030504040204" pitchFamily="34" charset="0"/>
                <a:cs typeface="Open Sans Semibold" panose="020B0706030804020204" pitchFamily="34" charset="0"/>
              </a:endParaRPr>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5536" y="1124744"/>
              <a:ext cx="455603" cy="369617"/>
            </a:xfrm>
            <a:prstGeom prst="rect">
              <a:avLst/>
            </a:prstGeom>
          </p:spPr>
        </p:pic>
      </p:grpSp>
    </p:spTree>
    <p:extLst>
      <p:ext uri="{BB962C8B-B14F-4D97-AF65-F5344CB8AC3E}">
        <p14:creationId xmlns:p14="http://schemas.microsoft.com/office/powerpoint/2010/main" val="2469826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unk &amp; heading">
    <p:spTree>
      <p:nvGrpSpPr>
        <p:cNvPr id="1" name=""/>
        <p:cNvGrpSpPr/>
        <p:nvPr/>
      </p:nvGrpSpPr>
      <p:grpSpPr>
        <a:xfrm>
          <a:off x="0" y="0"/>
          <a:ext cx="0" cy="0"/>
          <a:chOff x="0" y="0"/>
          <a:chExt cx="0" cy="0"/>
        </a:xfrm>
      </p:grpSpPr>
      <p:pic>
        <p:nvPicPr>
          <p:cNvPr id="1026" name="Picture 2" title="My Learning Essentials Punk hea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8144" y="2051330"/>
            <a:ext cx="3309937"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Rectangle 4" title="transparent box"/>
              <p:cNvSpPr/>
              <p:nvPr userDrawn="1"/>
            </p:nvSpPr>
            <p:spPr>
              <a:xfrm>
                <a:off x="0" y="44624"/>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a:fld id="{825F15A7-03F4-43D7-82C5-3E23DA2F108C}" type="mathplaceholder">
                        <a:rPr lang="en-GB" i="1" smtClean="0">
                          <a:latin typeface="Verdana" panose="020B0604030504040204" pitchFamily="34" charset="0"/>
                        </a:rPr>
                        <a:t>Type equation here.</a:t>
                      </a:fld>
                    </m:oMath>
                  </m:oMathPara>
                </a14:m>
                <a:endParaRPr lang="en-GB" dirty="0">
                  <a:latin typeface="Verdana" panose="020B0604030504040204" pitchFamily="34" charset="0"/>
                </a:endParaRPr>
              </a:p>
            </p:txBody>
          </p:sp>
        </mc:Choice>
        <mc:Fallback xmlns="">
          <p:sp>
            <p:nvSpPr>
              <p:cNvPr id="5" name="Rectangle 4" title="transparent box"/>
              <p:cNvSpPr>
                <a:spLocks noRot="1" noChangeAspect="1" noMove="1" noResize="1" noEditPoints="1" noAdjustHandles="1" noChangeArrowheads="1" noChangeShapeType="1" noTextEdit="1"/>
              </p:cNvSpPr>
              <p:nvPr userDrawn="1"/>
            </p:nvSpPr>
            <p:spPr>
              <a:xfrm>
                <a:off x="0" y="44624"/>
                <a:ext cx="9144000" cy="6858000"/>
              </a:xfrm>
              <a:prstGeom prst="rect">
                <a:avLst/>
              </a:prstGeom>
              <a:blipFill>
                <a:blip r:embed="rId3"/>
                <a:stretch>
                  <a:fillRect/>
                </a:stretch>
              </a:blipFill>
              <a:ln>
                <a:noFill/>
              </a:ln>
            </p:spPr>
            <p:txBody>
              <a:bodyPr/>
              <a:lstStyle/>
              <a:p>
                <a:r>
                  <a:rPr lang="en-GB">
                    <a:noFill/>
                  </a:rPr>
                  <a:t> </a:t>
                </a:r>
              </a:p>
            </p:txBody>
          </p:sp>
        </mc:Fallback>
      </mc:AlternateContent>
      <p:sp>
        <p:nvSpPr>
          <p:cNvPr id="9"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1" name="Text Placeholder 10"/>
          <p:cNvSpPr>
            <a:spLocks noGrp="1"/>
          </p:cNvSpPr>
          <p:nvPr>
            <p:ph type="body" sz="quarter" idx="11"/>
          </p:nvPr>
        </p:nvSpPr>
        <p:spPr>
          <a:xfrm>
            <a:off x="250825" y="1628774"/>
            <a:ext cx="554531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Tree>
    <p:extLst>
      <p:ext uri="{BB962C8B-B14F-4D97-AF65-F5344CB8AC3E}">
        <p14:creationId xmlns:p14="http://schemas.microsoft.com/office/powerpoint/2010/main" val="1424210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urple heading grey rule">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rotWithShape="1">
          <a:blip r:embed="rId2">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7"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914612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urple heading gold rule">
    <p:spTree>
      <p:nvGrpSpPr>
        <p:cNvPr id="1" name=""/>
        <p:cNvGrpSpPr/>
        <p:nvPr/>
      </p:nvGrpSpPr>
      <p:grpSpPr>
        <a:xfrm>
          <a:off x="0" y="0"/>
          <a:ext cx="0" cy="0"/>
          <a:chOff x="0" y="0"/>
          <a:chExt cx="0" cy="0"/>
        </a:xfrm>
      </p:grpSpPr>
      <p:pic>
        <p:nvPicPr>
          <p:cNvPr id="2" name="Picture 1"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9" y="1196752"/>
            <a:ext cx="7640845" cy="67618"/>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4"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921073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Text Placeholder 8"/>
          <p:cNvSpPr>
            <a:spLocks noGrp="1"/>
          </p:cNvSpPr>
          <p:nvPr>
            <p:ph type="body" sz="quarter" idx="10"/>
          </p:nvPr>
        </p:nvSpPr>
        <p:spPr>
          <a:xfrm>
            <a:off x="179388" y="-2738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7" name="Picture 6"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20" y="980728"/>
            <a:ext cx="6200432" cy="54871"/>
          </a:xfrm>
          <a:prstGeom prst="rect">
            <a:avLst/>
          </a:prstGeom>
        </p:spPr>
      </p:pic>
      <p:pic>
        <p:nvPicPr>
          <p:cNvPr id="1027" name="Picture 3" title="computer screen grey"/>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1" y="5890444"/>
            <a:ext cx="864095" cy="80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11"/>
          <p:cNvSpPr>
            <a:spLocks noGrp="1"/>
          </p:cNvSpPr>
          <p:nvPr>
            <p:ph type="body" sz="quarter" idx="11" hasCustomPrompt="1"/>
          </p:nvPr>
        </p:nvSpPr>
        <p:spPr>
          <a:xfrm>
            <a:off x="1547664" y="5877272"/>
            <a:ext cx="6624736" cy="719360"/>
          </a:xfrm>
          <a:prstGeom prst="rect">
            <a:avLst/>
          </a:prstGeom>
        </p:spPr>
        <p:txBody>
          <a:bodyPr anchor="ctr" anchorCtr="0"/>
          <a:lstStyle>
            <a:lvl1pPr marL="0" indent="0">
              <a:buNone/>
              <a:defRPr lang="en-GB" sz="2400" b="0" i="0" u="none" smtClean="0">
                <a:effectLst/>
                <a:latin typeface="Verdana" panose="020B0604030504040204" pitchFamily="34" charset="0"/>
              </a:defRPr>
            </a:lvl1pPr>
            <a:lvl3pPr marL="914400" indent="0">
              <a:buNone/>
              <a:defRPr/>
            </a:lvl3pPr>
          </a:lstStyle>
          <a:p>
            <a:pPr lvl="0"/>
            <a:r>
              <a:rPr lang="en-GB" b="0" i="0" dirty="0">
                <a:solidFill>
                  <a:srgbClr val="444444"/>
                </a:solidFill>
                <a:effectLst/>
                <a:latin typeface="Roboto"/>
              </a:rPr>
              <a:t>https://goo.gl/kG3AKz place video URL here</a:t>
            </a:r>
            <a:endParaRPr lang="en-US" dirty="0"/>
          </a:p>
        </p:txBody>
      </p:sp>
      <p:sp>
        <p:nvSpPr>
          <p:cNvPr id="16" name="Media Placeholder 15"/>
          <p:cNvSpPr>
            <a:spLocks noGrp="1"/>
          </p:cNvSpPr>
          <p:nvPr>
            <p:ph type="media" sz="quarter" idx="13"/>
          </p:nvPr>
        </p:nvSpPr>
        <p:spPr>
          <a:xfrm>
            <a:off x="1331640" y="1484784"/>
            <a:ext cx="6624736" cy="3600400"/>
          </a:xfrm>
          <a:prstGeom prst="rect">
            <a:avLst/>
          </a:prstGeom>
        </p:spPr>
        <p:txBody>
          <a:bodyPr/>
          <a:lstStyle>
            <a:lvl1pPr marL="0" indent="0">
              <a:buNone/>
              <a:defRPr>
                <a:latin typeface="Verdana" panose="020B0604030504040204" pitchFamily="34" charset="0"/>
              </a:defRPr>
            </a:lvl1pPr>
          </a:lstStyle>
          <a:p>
            <a:endParaRPr lang="en-GB" dirty="0"/>
          </a:p>
        </p:txBody>
      </p:sp>
    </p:spTree>
    <p:extLst>
      <p:ext uri="{BB962C8B-B14F-4D97-AF65-F5344CB8AC3E}">
        <p14:creationId xmlns:p14="http://schemas.microsoft.com/office/powerpoint/2010/main" val="662328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_time">
    <p:spTree>
      <p:nvGrpSpPr>
        <p:cNvPr id="1" name=""/>
        <p:cNvGrpSpPr/>
        <p:nvPr/>
      </p:nvGrpSpPr>
      <p:grpSpPr>
        <a:xfrm>
          <a:off x="0" y="0"/>
          <a:ext cx="0" cy="0"/>
          <a:chOff x="0" y="0"/>
          <a:chExt cx="0" cy="0"/>
        </a:xfrm>
      </p:grpSpPr>
      <p:sp>
        <p:nvSpPr>
          <p:cNvPr id="8"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7" name="Picture 6"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20" y="1196752"/>
            <a:ext cx="6200432" cy="54871"/>
          </a:xfrm>
          <a:prstGeom prst="rect">
            <a:avLst/>
          </a:prstGeom>
        </p:spPr>
      </p:pic>
      <p:pic>
        <p:nvPicPr>
          <p:cNvPr id="1027" name="Picture 3" title="clock icon"/>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244408" y="5949280"/>
            <a:ext cx="601460" cy="61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able Placeholder 2"/>
          <p:cNvSpPr>
            <a:spLocks noGrp="1"/>
          </p:cNvSpPr>
          <p:nvPr>
            <p:ph type="tbl" sz="quarter" idx="14"/>
          </p:nvPr>
        </p:nvSpPr>
        <p:spPr>
          <a:xfrm>
            <a:off x="539552" y="1556792"/>
            <a:ext cx="8064896" cy="4032448"/>
          </a:xfrm>
          <a:prstGeom prst="rect">
            <a:avLst/>
          </a:prstGeom>
        </p:spPr>
        <p:txBody>
          <a:bodyPr/>
          <a:lstStyle>
            <a:lvl1pPr>
              <a:defRPr>
                <a:latin typeface="Verdana" panose="020B0604030504040204" pitchFamily="34" charset="0"/>
              </a:defRPr>
            </a:lvl1pPr>
          </a:lstStyle>
          <a:p>
            <a:endParaRPr lang="en-GB" dirty="0"/>
          </a:p>
        </p:txBody>
      </p:sp>
    </p:spTree>
    <p:extLst>
      <p:ext uri="{BB962C8B-B14F-4D97-AF65-F5344CB8AC3E}">
        <p14:creationId xmlns:p14="http://schemas.microsoft.com/office/powerpoint/2010/main" val="2063904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able_ti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759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rple heading gold rule">
    <p:spTree>
      <p:nvGrpSpPr>
        <p:cNvPr id="1" name=""/>
        <p:cNvGrpSpPr/>
        <p:nvPr/>
      </p:nvGrpSpPr>
      <p:grpSpPr>
        <a:xfrm>
          <a:off x="0" y="0"/>
          <a:ext cx="0" cy="0"/>
          <a:chOff x="0" y="0"/>
          <a:chExt cx="0" cy="0"/>
        </a:xfrm>
      </p:grpSpPr>
      <p:pic>
        <p:nvPicPr>
          <p:cNvPr id="2" name="Picture 1"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9" y="1196752"/>
            <a:ext cx="7640845" cy="67618"/>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4"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952590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nn">
    <p:spTree>
      <p:nvGrpSpPr>
        <p:cNvPr id="1" name=""/>
        <p:cNvGrpSpPr/>
        <p:nvPr/>
      </p:nvGrpSpPr>
      <p:grpSpPr>
        <a:xfrm>
          <a:off x="0" y="0"/>
          <a:ext cx="0" cy="0"/>
          <a:chOff x="0" y="0"/>
          <a:chExt cx="0" cy="0"/>
        </a:xfrm>
      </p:grpSpPr>
      <p:sp>
        <p:nvSpPr>
          <p:cNvPr id="4" name="Oval 3" title="purple circle white fill"/>
          <p:cNvSpPr/>
          <p:nvPr userDrawn="1"/>
        </p:nvSpPr>
        <p:spPr>
          <a:xfrm>
            <a:off x="539552" y="1556792"/>
            <a:ext cx="4888854" cy="4890918"/>
          </a:xfrm>
          <a:prstGeom prst="ellipse">
            <a:avLst/>
          </a:prstGeom>
          <a:solidFill>
            <a:schemeClr val="bg2">
              <a:alpha val="43000"/>
            </a:schemeClr>
          </a:solidFill>
          <a:ln w="38100">
            <a:solidFill>
              <a:srgbClr val="7A1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sp>
        <p:nvSpPr>
          <p:cNvPr id="5" name="Oval 4" title="gold circle white fill"/>
          <p:cNvSpPr/>
          <p:nvPr userDrawn="1"/>
        </p:nvSpPr>
        <p:spPr>
          <a:xfrm>
            <a:off x="3643586" y="1634426"/>
            <a:ext cx="4888854" cy="4890918"/>
          </a:xfrm>
          <a:prstGeom prst="ellipse">
            <a:avLst/>
          </a:prstGeom>
          <a:solidFill>
            <a:schemeClr val="bg1">
              <a:alpha val="43000"/>
            </a:schemeClr>
          </a:solidFill>
          <a:ln w="38100">
            <a:solidFill>
              <a:srgbClr val="FDB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
        <p:nvSpPr>
          <p:cNvPr id="9" name="Text Placeholder 8"/>
          <p:cNvSpPr>
            <a:spLocks noGrp="1"/>
          </p:cNvSpPr>
          <p:nvPr userDrawn="1">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1" name="Text Placeholder 8"/>
          <p:cNvSpPr>
            <a:spLocks noGrp="1"/>
          </p:cNvSpPr>
          <p:nvPr userDrawn="1">
            <p:ph type="body" sz="quarter" idx="12" hasCustomPrompt="1"/>
          </p:nvPr>
        </p:nvSpPr>
        <p:spPr>
          <a:xfrm>
            <a:off x="5868144" y="3068960"/>
            <a:ext cx="2520280" cy="1656184"/>
          </a:xfrm>
          <a:prstGeom prst="rect">
            <a:avLst/>
          </a:prstGeom>
        </p:spPr>
        <p:txBody>
          <a:bodyPr tIns="288000"/>
          <a:lstStyle>
            <a:lvl1pPr marL="216000" indent="0">
              <a:lnSpc>
                <a:spcPct val="150000"/>
              </a:lnSpc>
              <a:spcBef>
                <a:spcPts val="1800"/>
              </a:spcBef>
              <a:spcAft>
                <a:spcPts val="1800"/>
              </a:spcAft>
              <a:buNone/>
              <a:defRPr kumimoji="0" lang="en-US" sz="28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Placeholder text</a:t>
            </a:r>
          </a:p>
        </p:txBody>
      </p:sp>
      <p:sp>
        <p:nvSpPr>
          <p:cNvPr id="12" name="Text Placeholder 8"/>
          <p:cNvSpPr>
            <a:spLocks noGrp="1"/>
          </p:cNvSpPr>
          <p:nvPr userDrawn="1">
            <p:ph type="body" sz="quarter" idx="13" hasCustomPrompt="1"/>
          </p:nvPr>
        </p:nvSpPr>
        <p:spPr>
          <a:xfrm>
            <a:off x="683568" y="3068960"/>
            <a:ext cx="2520280" cy="1656184"/>
          </a:xfrm>
          <a:prstGeom prst="rect">
            <a:avLst/>
          </a:prstGeom>
        </p:spPr>
        <p:txBody>
          <a:bodyPr tIns="288000"/>
          <a:lstStyle>
            <a:lvl1pPr marL="216000" indent="0">
              <a:lnSpc>
                <a:spcPct val="150000"/>
              </a:lnSpc>
              <a:spcBef>
                <a:spcPts val="1800"/>
              </a:spcBef>
              <a:spcAft>
                <a:spcPts val="1800"/>
              </a:spcAft>
              <a:buNone/>
              <a:defRPr kumimoji="0" lang="en-US" sz="28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Placeholder text</a:t>
            </a:r>
          </a:p>
        </p:txBody>
      </p:sp>
      <p:sp>
        <p:nvSpPr>
          <p:cNvPr id="13" name="Text Placeholder 8"/>
          <p:cNvSpPr>
            <a:spLocks noGrp="1"/>
          </p:cNvSpPr>
          <p:nvPr userDrawn="1">
            <p:ph type="body" sz="quarter" idx="14" hasCustomPrompt="1"/>
          </p:nvPr>
        </p:nvSpPr>
        <p:spPr>
          <a:xfrm>
            <a:off x="3707904" y="3068960"/>
            <a:ext cx="1656184" cy="2160240"/>
          </a:xfrm>
          <a:prstGeom prst="rect">
            <a:avLst/>
          </a:prstGeom>
        </p:spPr>
        <p:txBody>
          <a:bodyPr tIns="288000"/>
          <a:lstStyle>
            <a:lvl1pPr marL="216000" indent="0">
              <a:lnSpc>
                <a:spcPct val="150000"/>
              </a:lnSpc>
              <a:spcBef>
                <a:spcPts val="1800"/>
              </a:spcBef>
              <a:spcAft>
                <a:spcPts val="1800"/>
              </a:spcAft>
              <a:buNone/>
              <a:defRPr kumimoji="0" lang="en-US" sz="24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Placeholder text</a:t>
            </a:r>
          </a:p>
        </p:txBody>
      </p:sp>
    </p:spTree>
    <p:extLst>
      <p:ext uri="{BB962C8B-B14F-4D97-AF65-F5344CB8AC3E}">
        <p14:creationId xmlns:p14="http://schemas.microsoft.com/office/powerpoint/2010/main" val="2890420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oute_1">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1475656" y="1988840"/>
            <a:ext cx="6264696" cy="2879725"/>
          </a:xfrm>
          <a:prstGeom prst="rect">
            <a:avLst/>
          </a:prstGeom>
        </p:spPr>
        <p:txBody>
          <a:bodyPr/>
          <a:lstStyle>
            <a:lvl1pPr marL="0" indent="0">
              <a:buNone/>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pic>
        <p:nvPicPr>
          <p:cNvPr id="8" name="Picture 7" title="grey line"/>
          <p:cNvPicPr>
            <a:picLocks noChangeAspect="1"/>
          </p:cNvPicPr>
          <p:nvPr userDrawn="1"/>
        </p:nvPicPr>
        <p:blipFill rotWithShape="1">
          <a:blip r:embed="rId2">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
        <p:nvSpPr>
          <p:cNvPr id="9"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5" name="Text Placeholder 6"/>
          <p:cNvSpPr>
            <a:spLocks noGrp="1"/>
          </p:cNvSpPr>
          <p:nvPr>
            <p:ph type="body" sz="quarter" idx="12" hasCustomPrompt="1"/>
          </p:nvPr>
        </p:nvSpPr>
        <p:spPr>
          <a:xfrm>
            <a:off x="3995936" y="5301208"/>
            <a:ext cx="3584458" cy="504056"/>
          </a:xfrm>
          <a:prstGeom prst="rect">
            <a:avLst/>
          </a:prstGeom>
        </p:spPr>
        <p:txBody>
          <a:bodyPr/>
          <a:lstStyle>
            <a:lvl1pPr marL="0" indent="0">
              <a:buNone/>
              <a:defRPr sz="2400" b="0">
                <a:solidFill>
                  <a:srgbClr val="7A1F7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here</a:t>
            </a:r>
          </a:p>
        </p:txBody>
      </p:sp>
    </p:spTree>
    <p:extLst>
      <p:ext uri="{BB962C8B-B14F-4D97-AF65-F5344CB8AC3E}">
        <p14:creationId xmlns:p14="http://schemas.microsoft.com/office/powerpoint/2010/main" val="2638141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oute_2">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1475656" y="1988840"/>
            <a:ext cx="6264696" cy="2879725"/>
          </a:xfrm>
          <a:prstGeom prst="rect">
            <a:avLst/>
          </a:prstGeom>
        </p:spPr>
        <p:txBody>
          <a:bodyPr/>
          <a:lstStyle>
            <a:lvl1pPr marL="0" indent="0">
              <a:buNone/>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9"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5" name="Text Placeholder 6"/>
          <p:cNvSpPr>
            <a:spLocks noGrp="1"/>
          </p:cNvSpPr>
          <p:nvPr>
            <p:ph type="body" sz="quarter" idx="12" hasCustomPrompt="1"/>
          </p:nvPr>
        </p:nvSpPr>
        <p:spPr>
          <a:xfrm>
            <a:off x="3995936" y="5301208"/>
            <a:ext cx="3584458" cy="504056"/>
          </a:xfrm>
          <a:prstGeom prst="rect">
            <a:avLst/>
          </a:prstGeom>
          <a:noFill/>
        </p:spPr>
        <p:txBody>
          <a:bodyPr/>
          <a:lstStyle>
            <a:lvl1pPr marL="0" indent="0">
              <a:buNone/>
              <a:defRPr sz="2400" b="0">
                <a:solidFill>
                  <a:srgbClr val="7A1F7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here</a:t>
            </a:r>
          </a:p>
        </p:txBody>
      </p:sp>
      <p:pic>
        <p:nvPicPr>
          <p:cNvPr id="2050" name="Picture 2" title="gold lin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599" y="1196752"/>
            <a:ext cx="6200775" cy="5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4170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ncepts">
    <p:spTree>
      <p:nvGrpSpPr>
        <p:cNvPr id="1" name=""/>
        <p:cNvGrpSpPr/>
        <p:nvPr/>
      </p:nvGrpSpPr>
      <p:grpSpPr>
        <a:xfrm>
          <a:off x="0" y="0"/>
          <a:ext cx="0" cy="0"/>
          <a:chOff x="0" y="0"/>
          <a:chExt cx="0" cy="0"/>
        </a:xfrm>
      </p:grpSpPr>
      <p:pic>
        <p:nvPicPr>
          <p:cNvPr id="9" name="Picture 8" title="purple box"/>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2600789"/>
            <a:ext cx="2664296" cy="2131437"/>
          </a:xfrm>
          <a:prstGeom prst="rect">
            <a:avLst/>
          </a:prstGeom>
        </p:spPr>
      </p:pic>
      <p:pic>
        <p:nvPicPr>
          <p:cNvPr id="3" name="Picture 2" title="grey line"/>
          <p:cNvPicPr>
            <a:picLocks noChangeAspect="1"/>
          </p:cNvPicPr>
          <p:nvPr userDrawn="1"/>
        </p:nvPicPr>
        <p:blipFill rotWithShape="1">
          <a:blip r:embed="rId3">
            <a:extLst>
              <a:ext uri="{28A0092B-C50C-407E-A947-70E740481C1C}">
                <a14:useLocalDpi xmlns:a14="http://schemas.microsoft.com/office/drawing/2010/main" val="0"/>
              </a:ext>
            </a:extLst>
          </a:blip>
          <a:srcRect l="24024" t="18173"/>
          <a:stretch/>
        </p:blipFill>
        <p:spPr>
          <a:xfrm>
            <a:off x="0" y="1209040"/>
            <a:ext cx="6947248" cy="55330"/>
          </a:xfrm>
          <a:prstGeom prst="rect">
            <a:avLst/>
          </a:prstGeom>
        </p:spPr>
      </p:pic>
      <p:pic>
        <p:nvPicPr>
          <p:cNvPr id="6" name="Picture 5" title="gold box"/>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8184" y="2636912"/>
            <a:ext cx="2667600" cy="2131200"/>
          </a:xfrm>
          <a:prstGeom prst="rect">
            <a:avLst/>
          </a:prstGeom>
        </p:spPr>
      </p:pic>
      <p:sp>
        <p:nvSpPr>
          <p:cNvPr id="7" name="Rectangle 6"/>
          <p:cNvSpPr/>
          <p:nvPr userDrawn="1"/>
        </p:nvSpPr>
        <p:spPr>
          <a:xfrm>
            <a:off x="6305881" y="2754675"/>
            <a:ext cx="2486307" cy="194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pic>
        <p:nvPicPr>
          <p:cNvPr id="8" name="Picture 7" title="grey box"/>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047" y="2636910"/>
            <a:ext cx="2667906" cy="2131200"/>
          </a:xfrm>
          <a:prstGeom prst="rect">
            <a:avLst/>
          </a:prstGeom>
        </p:spPr>
      </p:pic>
      <p:sp>
        <p:nvSpPr>
          <p:cNvPr id="20" name="Text Placeholder 16"/>
          <p:cNvSpPr>
            <a:spLocks noGrp="1"/>
          </p:cNvSpPr>
          <p:nvPr userDrawn="1">
            <p:ph type="body" sz="quarter" idx="13" hasCustomPrompt="1"/>
          </p:nvPr>
        </p:nvSpPr>
        <p:spPr>
          <a:xfrm>
            <a:off x="637220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1" name="Text Placeholder 16"/>
          <p:cNvSpPr>
            <a:spLocks noGrp="1"/>
          </p:cNvSpPr>
          <p:nvPr userDrawn="1">
            <p:ph type="body" sz="quarter" idx="14" hasCustomPrompt="1"/>
          </p:nvPr>
        </p:nvSpPr>
        <p:spPr>
          <a:xfrm>
            <a:off x="3347864"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userDrawn="1">
            <p:ph type="body" sz="quarter" idx="15" hasCustomPrompt="1"/>
          </p:nvPr>
        </p:nvSpPr>
        <p:spPr>
          <a:xfrm>
            <a:off x="395536"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3" name="Text Placeholder 8"/>
          <p:cNvSpPr>
            <a:spLocks noGrp="1"/>
          </p:cNvSpPr>
          <p:nvPr userDrawn="1">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1623884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3 concepts">
    <p:spTree>
      <p:nvGrpSpPr>
        <p:cNvPr id="1" name=""/>
        <p:cNvGrpSpPr/>
        <p:nvPr/>
      </p:nvGrpSpPr>
      <p:grpSpPr>
        <a:xfrm>
          <a:off x="0" y="0"/>
          <a:ext cx="0" cy="0"/>
          <a:chOff x="0" y="0"/>
          <a:chExt cx="0" cy="0"/>
        </a:xfrm>
      </p:grpSpPr>
      <p:pic>
        <p:nvPicPr>
          <p:cNvPr id="3" name="Picture 2" title="grey line"/>
          <p:cNvPicPr>
            <a:picLocks noChangeAspect="1"/>
          </p:cNvPicPr>
          <p:nvPr userDrawn="1"/>
        </p:nvPicPr>
        <p:blipFill rotWithShape="1">
          <a:blip r:embed="rId2">
            <a:extLst>
              <a:ext uri="{28A0092B-C50C-407E-A947-70E740481C1C}">
                <a14:useLocalDpi xmlns:a14="http://schemas.microsoft.com/office/drawing/2010/main" val="0"/>
              </a:ext>
            </a:extLst>
          </a:blip>
          <a:srcRect l="24024" t="18173"/>
          <a:stretch/>
        </p:blipFill>
        <p:spPr>
          <a:xfrm>
            <a:off x="0" y="1209040"/>
            <a:ext cx="6947248" cy="55330"/>
          </a:xfrm>
          <a:prstGeom prst="rect">
            <a:avLst/>
          </a:prstGeom>
        </p:spPr>
      </p:pic>
      <p:sp>
        <p:nvSpPr>
          <p:cNvPr id="20" name="Text Placeholder 16"/>
          <p:cNvSpPr>
            <a:spLocks noGrp="1"/>
          </p:cNvSpPr>
          <p:nvPr>
            <p:ph type="body" sz="quarter" idx="13" hasCustomPrompt="1"/>
          </p:nvPr>
        </p:nvSpPr>
        <p:spPr>
          <a:xfrm>
            <a:off x="637220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p:ph type="body" sz="quarter" idx="15" hasCustomPrompt="1"/>
          </p:nvPr>
        </p:nvSpPr>
        <p:spPr>
          <a:xfrm>
            <a:off x="61156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3"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3" name="Text Placeholder 16"/>
          <p:cNvSpPr>
            <a:spLocks noGrp="1"/>
          </p:cNvSpPr>
          <p:nvPr>
            <p:ph type="body" sz="quarter" idx="16" hasCustomPrompt="1"/>
          </p:nvPr>
        </p:nvSpPr>
        <p:spPr>
          <a:xfrm>
            <a:off x="349188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Tree>
    <p:extLst>
      <p:ext uri="{BB962C8B-B14F-4D97-AF65-F5344CB8AC3E}">
        <p14:creationId xmlns:p14="http://schemas.microsoft.com/office/powerpoint/2010/main" val="928596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ncepts">
    <p:spTree>
      <p:nvGrpSpPr>
        <p:cNvPr id="1" name=""/>
        <p:cNvGrpSpPr/>
        <p:nvPr/>
      </p:nvGrpSpPr>
      <p:grpSpPr>
        <a:xfrm>
          <a:off x="0" y="0"/>
          <a:ext cx="0" cy="0"/>
          <a:chOff x="0" y="0"/>
          <a:chExt cx="0" cy="0"/>
        </a:xfrm>
      </p:grpSpPr>
      <p:pic>
        <p:nvPicPr>
          <p:cNvPr id="8" name="Picture 7" title="grey box"/>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9013" y="2276872"/>
            <a:ext cx="3425395" cy="2736304"/>
          </a:xfrm>
          <a:prstGeom prst="rect">
            <a:avLst/>
          </a:prstGeom>
        </p:spPr>
      </p:pic>
      <p:pic>
        <p:nvPicPr>
          <p:cNvPr id="9" name="Picture 8" title="purple box"/>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2549" y="2276872"/>
            <a:ext cx="3456384" cy="2765108"/>
          </a:xfrm>
          <a:prstGeom prst="rect">
            <a:avLst/>
          </a:prstGeom>
        </p:spPr>
      </p:pic>
      <p:pic>
        <p:nvPicPr>
          <p:cNvPr id="3" name="Picture 2" title="gold lin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12" y="1209040"/>
            <a:ext cx="6252299" cy="55330"/>
          </a:xfrm>
          <a:prstGeom prst="rect">
            <a:avLst/>
          </a:prstGeom>
        </p:spPr>
      </p:pic>
      <p:sp>
        <p:nvSpPr>
          <p:cNvPr id="21" name="Text Placeholder 16"/>
          <p:cNvSpPr>
            <a:spLocks noGrp="1"/>
          </p:cNvSpPr>
          <p:nvPr>
            <p:ph type="body" sz="quarter" idx="14" hasCustomPrompt="1"/>
          </p:nvPr>
        </p:nvSpPr>
        <p:spPr>
          <a:xfrm>
            <a:off x="4963029" y="2492896"/>
            <a:ext cx="3096344" cy="2376264"/>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p:ph type="body" sz="quarter" idx="15" hasCustomPrompt="1"/>
          </p:nvPr>
        </p:nvSpPr>
        <p:spPr>
          <a:xfrm>
            <a:off x="714557" y="2492896"/>
            <a:ext cx="3168352" cy="2448272"/>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12"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2049436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2 concepts">
    <p:spTree>
      <p:nvGrpSpPr>
        <p:cNvPr id="1" name=""/>
        <p:cNvGrpSpPr/>
        <p:nvPr/>
      </p:nvGrpSpPr>
      <p:grpSpPr>
        <a:xfrm>
          <a:off x="0" y="0"/>
          <a:ext cx="0" cy="0"/>
          <a:chOff x="0" y="0"/>
          <a:chExt cx="0" cy="0"/>
        </a:xfrm>
      </p:grpSpPr>
      <p:pic>
        <p:nvPicPr>
          <p:cNvPr id="3" name="Picture 2"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20" y="1209040"/>
            <a:ext cx="6252299" cy="55330"/>
          </a:xfrm>
          <a:prstGeom prst="rect">
            <a:avLst/>
          </a:prstGeom>
        </p:spPr>
      </p:pic>
      <p:sp>
        <p:nvSpPr>
          <p:cNvPr id="21" name="Text Placeholder 16"/>
          <p:cNvSpPr>
            <a:spLocks noGrp="1"/>
          </p:cNvSpPr>
          <p:nvPr>
            <p:ph type="body" sz="quarter" idx="14" hasCustomPrompt="1"/>
          </p:nvPr>
        </p:nvSpPr>
        <p:spPr>
          <a:xfrm>
            <a:off x="4963029" y="2492896"/>
            <a:ext cx="3096344" cy="2376264"/>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p:ph type="body" sz="quarter" idx="15" hasCustomPrompt="1"/>
          </p:nvPr>
        </p:nvSpPr>
        <p:spPr>
          <a:xfrm>
            <a:off x="714557" y="2492896"/>
            <a:ext cx="3168352" cy="2448272"/>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12"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207543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urple heading gold rule">
    <p:spTree>
      <p:nvGrpSpPr>
        <p:cNvPr id="1" name=""/>
        <p:cNvGrpSpPr/>
        <p:nvPr/>
      </p:nvGrpSpPr>
      <p:grpSpPr>
        <a:xfrm>
          <a:off x="0" y="0"/>
          <a:ext cx="0" cy="0"/>
          <a:chOff x="0" y="0"/>
          <a:chExt cx="0" cy="0"/>
        </a:xfrm>
      </p:grpSpPr>
      <p:pic>
        <p:nvPicPr>
          <p:cNvPr id="2" name="Picture 1" title="purple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4"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pic>
        <p:nvPicPr>
          <p:cNvPr id="3" name="Picture 2" title="gold open book"/>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8384" y="188640"/>
            <a:ext cx="864096" cy="796133"/>
          </a:xfrm>
          <a:prstGeom prst="rect">
            <a:avLst/>
          </a:prstGeom>
        </p:spPr>
      </p:pic>
    </p:spTree>
    <p:extLst>
      <p:ext uri="{BB962C8B-B14F-4D97-AF65-F5344CB8AC3E}">
        <p14:creationId xmlns:p14="http://schemas.microsoft.com/office/powerpoint/2010/main" val="483920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Purple heading gold rule">
    <p:spTree>
      <p:nvGrpSpPr>
        <p:cNvPr id="1" name=""/>
        <p:cNvGrpSpPr/>
        <p:nvPr/>
      </p:nvGrpSpPr>
      <p:grpSpPr>
        <a:xfrm>
          <a:off x="0" y="0"/>
          <a:ext cx="0" cy="0"/>
          <a:chOff x="0" y="0"/>
          <a:chExt cx="0" cy="0"/>
        </a:xfrm>
      </p:grpSpPr>
      <p:pic>
        <p:nvPicPr>
          <p:cNvPr id="2" name="Picture 1" title="purple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hasCustomPrompt="1"/>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Chart title</a:t>
            </a:r>
          </a:p>
        </p:txBody>
      </p:sp>
      <p:graphicFrame>
        <p:nvGraphicFramePr>
          <p:cNvPr id="7" name="Chart 6"/>
          <p:cNvGraphicFramePr/>
          <p:nvPr userDrawn="1"/>
        </p:nvGraphicFramePr>
        <p:xfrm>
          <a:off x="35496" y="1484784"/>
          <a:ext cx="9073008"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421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Purple heading gold rule">
    <p:spTree>
      <p:nvGrpSpPr>
        <p:cNvPr id="1" name=""/>
        <p:cNvGrpSpPr/>
        <p:nvPr/>
      </p:nvGrpSpPr>
      <p:grpSpPr>
        <a:xfrm>
          <a:off x="0" y="0"/>
          <a:ext cx="0" cy="0"/>
          <a:chOff x="0" y="0"/>
          <a:chExt cx="0" cy="0"/>
        </a:xfrm>
      </p:grpSpPr>
      <p:graphicFrame>
        <p:nvGraphicFramePr>
          <p:cNvPr id="7" name="Chart 6"/>
          <p:cNvGraphicFramePr/>
          <p:nvPr userDrawn="1"/>
        </p:nvGraphicFramePr>
        <p:xfrm>
          <a:off x="251520" y="188640"/>
          <a:ext cx="8712968" cy="648072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title="purple 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hasCustomPrompt="1"/>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Chart title</a:t>
            </a:r>
          </a:p>
        </p:txBody>
      </p:sp>
    </p:spTree>
    <p:extLst>
      <p:ext uri="{BB962C8B-B14F-4D97-AF65-F5344CB8AC3E}">
        <p14:creationId xmlns:p14="http://schemas.microsoft.com/office/powerpoint/2010/main" val="405833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Text Placeholder 8"/>
          <p:cNvSpPr>
            <a:spLocks noGrp="1"/>
          </p:cNvSpPr>
          <p:nvPr>
            <p:ph type="body" sz="quarter" idx="10"/>
          </p:nvPr>
        </p:nvSpPr>
        <p:spPr>
          <a:xfrm>
            <a:off x="179388" y="-2738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7" name="Picture 6"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20" y="980728"/>
            <a:ext cx="6200432" cy="54871"/>
          </a:xfrm>
          <a:prstGeom prst="rect">
            <a:avLst/>
          </a:prstGeom>
        </p:spPr>
      </p:pic>
      <p:pic>
        <p:nvPicPr>
          <p:cNvPr id="1027" name="Picture 3" title="computer screen grey"/>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1" y="5890444"/>
            <a:ext cx="864095" cy="80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11"/>
          <p:cNvSpPr>
            <a:spLocks noGrp="1"/>
          </p:cNvSpPr>
          <p:nvPr>
            <p:ph type="body" sz="quarter" idx="11" hasCustomPrompt="1"/>
          </p:nvPr>
        </p:nvSpPr>
        <p:spPr>
          <a:xfrm>
            <a:off x="1547664" y="5877272"/>
            <a:ext cx="6624736" cy="719360"/>
          </a:xfrm>
          <a:prstGeom prst="rect">
            <a:avLst/>
          </a:prstGeom>
        </p:spPr>
        <p:txBody>
          <a:bodyPr anchor="ctr" anchorCtr="0"/>
          <a:lstStyle>
            <a:lvl1pPr marL="0" indent="0">
              <a:buNone/>
              <a:defRPr lang="en-GB" sz="2400" b="0" i="0" u="none" smtClean="0">
                <a:effectLst/>
                <a:latin typeface="Verdana" panose="020B0604030504040204" pitchFamily="34" charset="0"/>
              </a:defRPr>
            </a:lvl1pPr>
            <a:lvl3pPr marL="914400" indent="0">
              <a:buNone/>
              <a:defRPr/>
            </a:lvl3pPr>
          </a:lstStyle>
          <a:p>
            <a:pPr lvl="0"/>
            <a:r>
              <a:rPr lang="en-GB" b="0" i="0" dirty="0">
                <a:solidFill>
                  <a:srgbClr val="444444"/>
                </a:solidFill>
                <a:effectLst/>
                <a:latin typeface="Roboto"/>
              </a:rPr>
              <a:t>https://goo.gl/kG3AKz place video URL here</a:t>
            </a:r>
            <a:endParaRPr lang="en-US" dirty="0"/>
          </a:p>
        </p:txBody>
      </p:sp>
      <p:sp>
        <p:nvSpPr>
          <p:cNvPr id="16" name="Media Placeholder 15"/>
          <p:cNvSpPr>
            <a:spLocks noGrp="1"/>
          </p:cNvSpPr>
          <p:nvPr>
            <p:ph type="media" sz="quarter" idx="13"/>
          </p:nvPr>
        </p:nvSpPr>
        <p:spPr>
          <a:xfrm>
            <a:off x="1331640" y="1484784"/>
            <a:ext cx="6624736" cy="3600400"/>
          </a:xfrm>
          <a:prstGeom prst="rect">
            <a:avLst/>
          </a:prstGeom>
        </p:spPr>
        <p:txBody>
          <a:bodyPr/>
          <a:lstStyle>
            <a:lvl1pPr marL="0" indent="0">
              <a:buNone/>
              <a:defRPr>
                <a:latin typeface="Verdana" panose="020B0604030504040204" pitchFamily="34" charset="0"/>
              </a:defRPr>
            </a:lvl1pPr>
          </a:lstStyle>
          <a:p>
            <a:endParaRPr lang="en-GB" dirty="0"/>
          </a:p>
        </p:txBody>
      </p:sp>
    </p:spTree>
    <p:extLst>
      <p:ext uri="{BB962C8B-B14F-4D97-AF65-F5344CB8AC3E}">
        <p14:creationId xmlns:p14="http://schemas.microsoft.com/office/powerpoint/2010/main" val="487224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Purple heading gold rule">
    <p:spTree>
      <p:nvGrpSpPr>
        <p:cNvPr id="1" name=""/>
        <p:cNvGrpSpPr/>
        <p:nvPr/>
      </p:nvGrpSpPr>
      <p:grpSpPr>
        <a:xfrm>
          <a:off x="0" y="0"/>
          <a:ext cx="0" cy="0"/>
          <a:chOff x="0" y="0"/>
          <a:chExt cx="0" cy="0"/>
        </a:xfrm>
      </p:grpSpPr>
      <p:graphicFrame>
        <p:nvGraphicFramePr>
          <p:cNvPr id="7" name="Chart 6"/>
          <p:cNvGraphicFramePr/>
          <p:nvPr userDrawn="1"/>
        </p:nvGraphicFramePr>
        <p:xfrm>
          <a:off x="179512" y="289229"/>
          <a:ext cx="8640960" cy="6552728"/>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title="purple 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hasCustomPrompt="1"/>
          </p:nvPr>
        </p:nvSpPr>
        <p:spPr>
          <a:xfrm>
            <a:off x="179389" y="188640"/>
            <a:ext cx="7344940"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Chart title</a:t>
            </a:r>
          </a:p>
        </p:txBody>
      </p:sp>
    </p:spTree>
    <p:extLst>
      <p:ext uri="{BB962C8B-B14F-4D97-AF65-F5344CB8AC3E}">
        <p14:creationId xmlns:p14="http://schemas.microsoft.com/office/powerpoint/2010/main" val="4232373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Purple heading gold rule">
    <p:spTree>
      <p:nvGrpSpPr>
        <p:cNvPr id="1" name=""/>
        <p:cNvGrpSpPr/>
        <p:nvPr/>
      </p:nvGrpSpPr>
      <p:grpSpPr>
        <a:xfrm>
          <a:off x="0" y="0"/>
          <a:ext cx="0" cy="0"/>
          <a:chOff x="0" y="0"/>
          <a:chExt cx="0" cy="0"/>
        </a:xfrm>
      </p:grpSpPr>
      <p:pic>
        <p:nvPicPr>
          <p:cNvPr id="2" name="Picture 1" title="purple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4"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latin typeface="Open Sans"/>
              </a:defRPr>
            </a:lvl2pPr>
            <a:lvl3pPr marL="914400" indent="0">
              <a:buNone/>
              <a:defRPr sz="2200">
                <a:solidFill>
                  <a:schemeClr val="tx1">
                    <a:lumMod val="65000"/>
                    <a:lumOff val="35000"/>
                  </a:schemeClr>
                </a:solidFill>
                <a:latin typeface="Open Sans"/>
              </a:defRPr>
            </a:lvl3pPr>
            <a:lvl4pPr marL="1371600" indent="0">
              <a:buNone/>
              <a:defRPr/>
            </a:lvl4pPr>
            <a:lvl5pPr marL="1828800" indent="0">
              <a:buNone/>
              <a:defRPr/>
            </a:lvl5pPr>
          </a:lstStyle>
          <a:p>
            <a:pPr lvl="0"/>
            <a:r>
              <a:rPr lang="en-US" dirty="0"/>
              <a:t>Click to edit Master text styles</a:t>
            </a:r>
          </a:p>
        </p:txBody>
      </p:sp>
      <p:pic>
        <p:nvPicPr>
          <p:cNvPr id="3" name="Picture 2" title="gold lightbulb"/>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8395" y="188640"/>
            <a:ext cx="764073" cy="796133"/>
          </a:xfrm>
          <a:prstGeom prst="rect">
            <a:avLst/>
          </a:prstGeom>
        </p:spPr>
      </p:pic>
    </p:spTree>
    <p:extLst>
      <p:ext uri="{BB962C8B-B14F-4D97-AF65-F5344CB8AC3E}">
        <p14:creationId xmlns:p14="http://schemas.microsoft.com/office/powerpoint/2010/main" val="2498738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titled list question">
    <p:spTree>
      <p:nvGrpSpPr>
        <p:cNvPr id="1" name=""/>
        <p:cNvGrpSpPr/>
        <p:nvPr/>
      </p:nvGrpSpPr>
      <p:grpSpPr>
        <a:xfrm>
          <a:off x="0" y="0"/>
          <a:ext cx="0" cy="0"/>
          <a:chOff x="0" y="0"/>
          <a:chExt cx="0" cy="0"/>
        </a:xfrm>
      </p:grpSpPr>
      <p:grpSp>
        <p:nvGrpSpPr>
          <p:cNvPr id="4" name="Group 3" title="1"/>
          <p:cNvGrpSpPr/>
          <p:nvPr userDrawn="1"/>
        </p:nvGrpSpPr>
        <p:grpSpPr>
          <a:xfrm>
            <a:off x="776853" y="2766827"/>
            <a:ext cx="566400" cy="590165"/>
            <a:chOff x="796833" y="2766827"/>
            <a:chExt cx="566400" cy="590165"/>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33" y="2766827"/>
              <a:ext cx="566400" cy="590165"/>
            </a:xfrm>
            <a:prstGeom prst="rect">
              <a:avLst/>
            </a:prstGeom>
          </p:spPr>
        </p:pic>
        <p:sp>
          <p:nvSpPr>
            <p:cNvPr id="12" name="TextBox 11"/>
            <p:cNvSpPr txBox="1"/>
            <p:nvPr userDrawn="1"/>
          </p:nvSpPr>
          <p:spPr>
            <a:xfrm>
              <a:off x="920121" y="2852936"/>
              <a:ext cx="323499" cy="461665"/>
            </a:xfrm>
            <a:prstGeom prst="rect">
              <a:avLst/>
            </a:prstGeom>
            <a:noFill/>
          </p:spPr>
          <p:txBody>
            <a:bodyPr wrap="square" rtlCol="0">
              <a:spAutoFit/>
            </a:bodyPr>
            <a:lstStyle/>
            <a:p>
              <a:r>
                <a:rPr lang="en-GB" sz="2400" b="1" dirty="0">
                  <a:solidFill>
                    <a:srgbClr val="7A1F7F"/>
                  </a:solidFill>
                  <a:latin typeface="Verdana" panose="020B0604030504040204" pitchFamily="34" charset="0"/>
                  <a:ea typeface="Verdana" panose="020B0604030504040204" pitchFamily="34" charset="0"/>
                  <a:cs typeface="Open Sans Semibold" panose="020B0706030804020204" pitchFamily="34" charset="0"/>
                </a:rPr>
                <a:t>1</a:t>
              </a:r>
            </a:p>
          </p:txBody>
        </p:sp>
      </p:grpSp>
      <p:grpSp>
        <p:nvGrpSpPr>
          <p:cNvPr id="13" name="Group 12"/>
          <p:cNvGrpSpPr/>
          <p:nvPr userDrawn="1"/>
        </p:nvGrpSpPr>
        <p:grpSpPr>
          <a:xfrm>
            <a:off x="776853" y="3776414"/>
            <a:ext cx="536489" cy="558999"/>
            <a:chOff x="786204" y="3526135"/>
            <a:chExt cx="536489" cy="558999"/>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204" y="3526135"/>
              <a:ext cx="536489" cy="558999"/>
            </a:xfrm>
            <a:prstGeom prst="rect">
              <a:avLst/>
            </a:prstGeom>
          </p:spPr>
        </p:pic>
        <p:sp>
          <p:nvSpPr>
            <p:cNvPr id="15" name="TextBox 14" title="2"/>
            <p:cNvSpPr txBox="1"/>
            <p:nvPr/>
          </p:nvSpPr>
          <p:spPr>
            <a:xfrm>
              <a:off x="892698" y="3605579"/>
              <a:ext cx="323499" cy="461665"/>
            </a:xfrm>
            <a:prstGeom prst="rect">
              <a:avLst/>
            </a:prstGeom>
            <a:noFill/>
          </p:spPr>
          <p:txBody>
            <a:bodyPr wrap="square" rtlCol="0">
              <a:spAutoFit/>
            </a:bodyPr>
            <a:lstStyle/>
            <a:p>
              <a:pPr marL="0" algn="l" defTabSz="914400" rtl="0" eaLnBrk="1" latinLnBrk="0" hangingPunct="1"/>
              <a:r>
                <a:rPr lang="en-GB" sz="2400" b="1" kern="1200" dirty="0">
                  <a:solidFill>
                    <a:srgbClr val="7A1F7F"/>
                  </a:solidFill>
                  <a:latin typeface="Verdana" panose="020B0604030504040204" pitchFamily="34" charset="0"/>
                  <a:ea typeface="Verdana" panose="020B0604030504040204" pitchFamily="34" charset="0"/>
                  <a:cs typeface="Open Sans Semibold" panose="020B0706030804020204" pitchFamily="34" charset="0"/>
                </a:rPr>
                <a:t>2</a:t>
              </a:r>
            </a:p>
          </p:txBody>
        </p:sp>
      </p:grpSp>
      <p:grpSp>
        <p:nvGrpSpPr>
          <p:cNvPr id="16" name="Group 15" title="3"/>
          <p:cNvGrpSpPr/>
          <p:nvPr userDrawn="1"/>
        </p:nvGrpSpPr>
        <p:grpSpPr>
          <a:xfrm>
            <a:off x="776853" y="4754835"/>
            <a:ext cx="536489" cy="558999"/>
            <a:chOff x="786204" y="3526135"/>
            <a:chExt cx="536489" cy="558999"/>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204" y="3526135"/>
              <a:ext cx="536489" cy="558999"/>
            </a:xfrm>
            <a:prstGeom prst="rect">
              <a:avLst/>
            </a:prstGeom>
          </p:spPr>
        </p:pic>
        <p:sp>
          <p:nvSpPr>
            <p:cNvPr id="18" name="TextBox 17"/>
            <p:cNvSpPr txBox="1"/>
            <p:nvPr/>
          </p:nvSpPr>
          <p:spPr>
            <a:xfrm>
              <a:off x="892698" y="3605579"/>
              <a:ext cx="323499" cy="461665"/>
            </a:xfrm>
            <a:prstGeom prst="rect">
              <a:avLst/>
            </a:prstGeom>
            <a:noFill/>
          </p:spPr>
          <p:txBody>
            <a:bodyPr wrap="square" rtlCol="0">
              <a:spAutoFit/>
            </a:bodyPr>
            <a:lstStyle/>
            <a:p>
              <a:pPr marL="0" algn="l" defTabSz="914400" rtl="0" eaLnBrk="1" latinLnBrk="0" hangingPunct="1"/>
              <a:r>
                <a:rPr lang="en-GB" sz="2400" b="1" kern="1200" dirty="0">
                  <a:solidFill>
                    <a:srgbClr val="7A1F7F"/>
                  </a:solidFill>
                  <a:latin typeface="Verdana" panose="020B0604030504040204" pitchFamily="34" charset="0"/>
                  <a:ea typeface="Verdana" panose="020B0604030504040204" pitchFamily="34" charset="0"/>
                  <a:cs typeface="Open Sans Semibold" panose="020B0706030804020204" pitchFamily="34" charset="0"/>
                </a:rPr>
                <a:t>3</a:t>
              </a:r>
            </a:p>
          </p:txBody>
        </p:sp>
      </p:grpSp>
      <p:sp>
        <p:nvSpPr>
          <p:cNvPr id="20"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3" name="Text Placeholder 2"/>
          <p:cNvSpPr>
            <a:spLocks noGrp="1"/>
          </p:cNvSpPr>
          <p:nvPr>
            <p:ph type="body" sz="quarter" idx="11" hasCustomPrompt="1"/>
          </p:nvPr>
        </p:nvSpPr>
        <p:spPr>
          <a:xfrm>
            <a:off x="674112" y="1608480"/>
            <a:ext cx="6274152" cy="865188"/>
          </a:xfrm>
          <a:prstGeom prst="rect">
            <a:avLst/>
          </a:prstGeom>
        </p:spPr>
        <p:txBody>
          <a:bodyPr/>
          <a:lstStyle>
            <a:lvl1pPr marL="0" indent="0">
              <a:buFontTx/>
              <a:buNone/>
              <a:defRPr sz="2800">
                <a:solidFill>
                  <a:srgbClr val="7A1F7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lang="en-US" sz="2800" b="1" kern="1200" dirty="0" smtClean="0">
                <a:solidFill>
                  <a:srgbClr val="7A1F7F"/>
                </a:solidFill>
                <a:latin typeface="Open Sans Semibold" panose="020B0706030804020204" pitchFamily="34" charset="0"/>
                <a:ea typeface="Open Sans Semibold" panose="020B0706030804020204" pitchFamily="34" charset="0"/>
                <a:cs typeface="Open Sans Semibold" panose="020B0706030804020204" pitchFamily="34" charset="0"/>
              </a:defRPr>
            </a:lvl2pPr>
          </a:lstStyle>
          <a:p>
            <a:pPr lvl="0"/>
            <a:r>
              <a:rPr lang="en-US" dirty="0"/>
              <a:t>Subtitle</a:t>
            </a:r>
          </a:p>
        </p:txBody>
      </p:sp>
      <p:grpSp>
        <p:nvGrpSpPr>
          <p:cNvPr id="22" name="Group 21" title="4"/>
          <p:cNvGrpSpPr/>
          <p:nvPr userDrawn="1"/>
        </p:nvGrpSpPr>
        <p:grpSpPr>
          <a:xfrm>
            <a:off x="776853" y="5733256"/>
            <a:ext cx="536489" cy="558999"/>
            <a:chOff x="786204" y="3526135"/>
            <a:chExt cx="536489" cy="558999"/>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204" y="3526135"/>
              <a:ext cx="536489" cy="558999"/>
            </a:xfrm>
            <a:prstGeom prst="rect">
              <a:avLst/>
            </a:prstGeom>
          </p:spPr>
        </p:pic>
        <p:sp>
          <p:nvSpPr>
            <p:cNvPr id="24" name="TextBox 23"/>
            <p:cNvSpPr txBox="1"/>
            <p:nvPr/>
          </p:nvSpPr>
          <p:spPr>
            <a:xfrm>
              <a:off x="858212" y="3605579"/>
              <a:ext cx="323499" cy="461665"/>
            </a:xfrm>
            <a:prstGeom prst="rect">
              <a:avLst/>
            </a:prstGeom>
            <a:noFill/>
          </p:spPr>
          <p:txBody>
            <a:bodyPr wrap="square" rtlCol="0">
              <a:spAutoFit/>
            </a:bodyPr>
            <a:lstStyle/>
            <a:p>
              <a:pPr marL="0" algn="l" defTabSz="914400" rtl="0" eaLnBrk="1" latinLnBrk="0" hangingPunct="1"/>
              <a:r>
                <a:rPr lang="en-GB" sz="2400" b="1" kern="1200" dirty="0">
                  <a:solidFill>
                    <a:srgbClr val="7A1F7F"/>
                  </a:solidFill>
                  <a:latin typeface="Verdana" panose="020B0604030504040204" pitchFamily="34" charset="0"/>
                  <a:ea typeface="Verdana" panose="020B0604030504040204" pitchFamily="34" charset="0"/>
                  <a:cs typeface="Open Sans Semibold" panose="020B0706030804020204" pitchFamily="34" charset="0"/>
                </a:rPr>
                <a:t>4</a:t>
              </a:r>
            </a:p>
          </p:txBody>
        </p:sp>
      </p:grpSp>
      <p:sp>
        <p:nvSpPr>
          <p:cNvPr id="5" name="Text Placeholder 4"/>
          <p:cNvSpPr>
            <a:spLocks noGrp="1"/>
          </p:cNvSpPr>
          <p:nvPr>
            <p:ph type="body" sz="quarter" idx="12" hasCustomPrompt="1"/>
          </p:nvPr>
        </p:nvSpPr>
        <p:spPr>
          <a:xfrm>
            <a:off x="1475656" y="4749146"/>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
        <p:nvSpPr>
          <p:cNvPr id="28" name="Text Placeholder 4"/>
          <p:cNvSpPr>
            <a:spLocks noGrp="1"/>
          </p:cNvSpPr>
          <p:nvPr>
            <p:ph type="body" sz="quarter" idx="13" hasCustomPrompt="1"/>
          </p:nvPr>
        </p:nvSpPr>
        <p:spPr>
          <a:xfrm>
            <a:off x="1475656" y="3765037"/>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
        <p:nvSpPr>
          <p:cNvPr id="29" name="Text Placeholder 4"/>
          <p:cNvSpPr>
            <a:spLocks noGrp="1"/>
          </p:cNvSpPr>
          <p:nvPr>
            <p:ph type="body" sz="quarter" idx="14" hasCustomPrompt="1"/>
          </p:nvPr>
        </p:nvSpPr>
        <p:spPr>
          <a:xfrm>
            <a:off x="1475656" y="5733256"/>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
        <p:nvSpPr>
          <p:cNvPr id="30" name="Text Placeholder 4"/>
          <p:cNvSpPr>
            <a:spLocks noGrp="1"/>
          </p:cNvSpPr>
          <p:nvPr>
            <p:ph type="body" sz="quarter" idx="15" hasCustomPrompt="1"/>
          </p:nvPr>
        </p:nvSpPr>
        <p:spPr>
          <a:xfrm>
            <a:off x="1475656" y="2780928"/>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Tree>
    <p:extLst>
      <p:ext uri="{BB962C8B-B14F-4D97-AF65-F5344CB8AC3E}">
        <p14:creationId xmlns:p14="http://schemas.microsoft.com/office/powerpoint/2010/main" val="2599666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urple banner white headin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0919" y="2075259"/>
            <a:ext cx="3309937"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a:xfrm>
            <a:off x="0" y="0"/>
            <a:ext cx="9144000" cy="6858000"/>
          </a:xfrm>
          <a:prstGeom prst="rect">
            <a:avLst/>
          </a:prstGeom>
          <a:solidFill>
            <a:schemeClr val="bg2">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sp>
        <p:nvSpPr>
          <p:cNvPr id="6" name="Text Placeholder 8"/>
          <p:cNvSpPr>
            <a:spLocks noGrp="1"/>
          </p:cNvSpPr>
          <p:nvPr>
            <p:ph type="body" sz="quarter" idx="10"/>
          </p:nvPr>
        </p:nvSpPr>
        <p:spPr>
          <a:xfrm>
            <a:off x="179388" y="322854"/>
            <a:ext cx="7488237" cy="585866"/>
          </a:xfrm>
          <a:prstGeom prst="rect">
            <a:avLst/>
          </a:prstGeom>
        </p:spPr>
        <p:txBody>
          <a:bodyPr tIns="46800" anchor="ctr" anchorCtr="0">
            <a:spAutoFit/>
          </a:bodyPr>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265863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urple banner white heading">
    <p:spTree>
      <p:nvGrpSpPr>
        <p:cNvPr id="1" name=""/>
        <p:cNvGrpSpPr/>
        <p:nvPr/>
      </p:nvGrpSpPr>
      <p:grpSpPr>
        <a:xfrm>
          <a:off x="0" y="0"/>
          <a:ext cx="0" cy="0"/>
          <a:chOff x="0" y="0"/>
          <a:chExt cx="0" cy="0"/>
        </a:xfrm>
      </p:grpSpPr>
      <p:sp>
        <p:nvSpPr>
          <p:cNvPr id="6" name="Text Placeholder 8"/>
          <p:cNvSpPr>
            <a:spLocks noGrp="1"/>
          </p:cNvSpPr>
          <p:nvPr>
            <p:ph type="body" sz="quarter" idx="10"/>
          </p:nvPr>
        </p:nvSpPr>
        <p:spPr>
          <a:xfrm>
            <a:off x="179388" y="322854"/>
            <a:ext cx="7488237" cy="585866"/>
          </a:xfrm>
          <a:prstGeom prst="rect">
            <a:avLst/>
          </a:prstGeom>
        </p:spPr>
        <p:txBody>
          <a:bodyPr tIns="46800" anchor="ctr" anchorCtr="0">
            <a:spAutoFit/>
          </a:bodyPr>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2" name="Picture 1" title="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1844824"/>
            <a:ext cx="576064" cy="576064"/>
          </a:xfrm>
          <a:prstGeom prst="rect">
            <a:avLst/>
          </a:prstGeom>
        </p:spPr>
      </p:pic>
      <p:pic>
        <p:nvPicPr>
          <p:cNvPr id="4" name="Picture 3" title="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7544" y="2834934"/>
            <a:ext cx="576064" cy="576064"/>
          </a:xfrm>
          <a:prstGeom prst="rect">
            <a:avLst/>
          </a:prstGeom>
        </p:spPr>
      </p:pic>
      <p:pic>
        <p:nvPicPr>
          <p:cNvPr id="7" name="Picture 6" title="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7544" y="3825044"/>
            <a:ext cx="576064" cy="576064"/>
          </a:xfrm>
          <a:prstGeom prst="rect">
            <a:avLst/>
          </a:prstGeom>
        </p:spPr>
      </p:pic>
      <p:pic>
        <p:nvPicPr>
          <p:cNvPr id="8" name="Picture 7" title="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44" y="4815154"/>
            <a:ext cx="576064" cy="576064"/>
          </a:xfrm>
          <a:prstGeom prst="rect">
            <a:avLst/>
          </a:prstGeom>
        </p:spPr>
      </p:pic>
      <p:pic>
        <p:nvPicPr>
          <p:cNvPr id="9" name="Picture 8" title="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7608" y="5805264"/>
            <a:ext cx="576000" cy="576000"/>
          </a:xfrm>
          <a:prstGeom prst="rect">
            <a:avLst/>
          </a:prstGeom>
        </p:spPr>
      </p:pic>
      <p:sp>
        <p:nvSpPr>
          <p:cNvPr id="11" name="Text Placeholder 10"/>
          <p:cNvSpPr>
            <a:spLocks noGrp="1"/>
          </p:cNvSpPr>
          <p:nvPr>
            <p:ph type="body" sz="quarter" idx="11"/>
          </p:nvPr>
        </p:nvSpPr>
        <p:spPr>
          <a:xfrm>
            <a:off x="1187624" y="184482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2" name="Text Placeholder 10"/>
          <p:cNvSpPr>
            <a:spLocks noGrp="1"/>
          </p:cNvSpPr>
          <p:nvPr>
            <p:ph type="body" sz="quarter" idx="12"/>
          </p:nvPr>
        </p:nvSpPr>
        <p:spPr>
          <a:xfrm>
            <a:off x="1187624" y="283493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3" name="Text Placeholder 10"/>
          <p:cNvSpPr>
            <a:spLocks noGrp="1"/>
          </p:cNvSpPr>
          <p:nvPr>
            <p:ph type="body" sz="quarter" idx="13"/>
          </p:nvPr>
        </p:nvSpPr>
        <p:spPr>
          <a:xfrm>
            <a:off x="1187624" y="382504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4" name="Text Placeholder 10"/>
          <p:cNvSpPr>
            <a:spLocks noGrp="1"/>
          </p:cNvSpPr>
          <p:nvPr>
            <p:ph type="body" sz="quarter" idx="14"/>
          </p:nvPr>
        </p:nvSpPr>
        <p:spPr>
          <a:xfrm>
            <a:off x="1187624" y="481515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5" name="Text Placeholder 10"/>
          <p:cNvSpPr>
            <a:spLocks noGrp="1"/>
          </p:cNvSpPr>
          <p:nvPr>
            <p:ph type="body" sz="quarter" idx="15"/>
          </p:nvPr>
        </p:nvSpPr>
        <p:spPr>
          <a:xfrm>
            <a:off x="1187624" y="580526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835769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unk &amp; heading">
    <p:spTree>
      <p:nvGrpSpPr>
        <p:cNvPr id="1" name=""/>
        <p:cNvGrpSpPr/>
        <p:nvPr/>
      </p:nvGrpSpPr>
      <p:grpSpPr>
        <a:xfrm>
          <a:off x="0" y="0"/>
          <a:ext cx="0" cy="0"/>
          <a:chOff x="0" y="0"/>
          <a:chExt cx="0" cy="0"/>
        </a:xfrm>
      </p:grpSpPr>
      <p:sp>
        <p:nvSpPr>
          <p:cNvPr id="2" name="Rectangle 1"/>
          <p:cNvSpPr/>
          <p:nvPr userDrawn="1"/>
        </p:nvSpPr>
        <p:spPr>
          <a:xfrm>
            <a:off x="0" y="1062259"/>
            <a:ext cx="9144000" cy="5795741"/>
          </a:xfrm>
          <a:prstGeom prst="rect">
            <a:avLst/>
          </a:prstGeom>
          <a:solidFill>
            <a:srgbClr val="7A1F7F"/>
          </a:solidFill>
          <a:ln>
            <a:solidFill>
              <a:srgbClr val="7A1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pic>
        <p:nvPicPr>
          <p:cNvPr id="10" name="Picture 2" title="My Learning Essentials punk hea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5947463" y="2201739"/>
            <a:ext cx="3203849" cy="4656261"/>
          </a:xfrm>
          <a:prstGeom prst="rect">
            <a:avLst/>
          </a:prstGeom>
          <a:noFill/>
          <a:ln>
            <a:noFill/>
          </a:ln>
          <a:effectLst/>
          <a:extLst>
            <a:ext uri="{909E8E84-426E-40DD-AFC4-6F175D3DCCD1}">
              <a14:hiddenFill xmlns:a14="http://schemas.microsoft.com/office/drawing/2010/main">
                <a:solidFill>
                  <a:srgbClr val="FFFFFF">
                    <a:alpha val="12941"/>
                  </a:srgbClr>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Box 15"/>
          <p:cNvSpPr txBox="1"/>
          <p:nvPr userDrawn="1"/>
        </p:nvSpPr>
        <p:spPr>
          <a:xfrm>
            <a:off x="971600" y="0"/>
            <a:ext cx="5688632"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accent3"/>
                </a:solidFill>
                <a:effectLst>
                  <a:outerShdw blurRad="38100" dist="38100" dir="2700000" algn="tl">
                    <a:srgbClr val="000000">
                      <a:alpha val="43137"/>
                    </a:srgbClr>
                  </a:outerShdw>
                </a:effectLst>
                <a:latin typeface="+mj-lt"/>
                <a:ea typeface="+mj-ea"/>
                <a:cs typeface="+mj-cs"/>
              </a:defRPr>
            </a:lvl1pPr>
            <a:lvl2pPr algn="ctr">
              <a:defRPr sz="4400"/>
            </a:lvl2pPr>
            <a:lvl3pPr algn="ctr">
              <a:defRPr sz="4400"/>
            </a:lvl3pPr>
            <a:lvl4pPr algn="ctr">
              <a:defRPr sz="4400"/>
            </a:lvl4pPr>
            <a:lvl5pPr algn="ctr">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pPr>
              <a:defRPr/>
            </a:pPr>
            <a:r>
              <a:rPr lang="en-GB" sz="3600" dirty="0">
                <a:solidFill>
                  <a:srgbClr val="7A1F7F"/>
                </a:solidFill>
                <a:effectLst/>
                <a:latin typeface="Verdana" panose="020B0604030504040204" pitchFamily="34" charset="0"/>
                <a:ea typeface="Verdana" panose="020B0604030504040204" pitchFamily="34" charset="0"/>
                <a:cs typeface="Open Sans Semibold" panose="020B0706030804020204" pitchFamily="34" charset="0"/>
              </a:rPr>
              <a:t>Tell us what you think!</a:t>
            </a:r>
          </a:p>
        </p:txBody>
      </p:sp>
      <p:pic>
        <p:nvPicPr>
          <p:cNvPr id="17" name="Picture 16" title="gold lightbulb"/>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12" y="116632"/>
            <a:ext cx="721338" cy="751603"/>
          </a:xfrm>
          <a:prstGeom prst="rect">
            <a:avLst/>
          </a:prstGeom>
        </p:spPr>
      </p:pic>
      <p:sp>
        <p:nvSpPr>
          <p:cNvPr id="19" name="Rectangle 18"/>
          <p:cNvSpPr/>
          <p:nvPr userDrawn="1"/>
        </p:nvSpPr>
        <p:spPr>
          <a:xfrm>
            <a:off x="539552" y="6381328"/>
            <a:ext cx="2160240" cy="697627"/>
          </a:xfrm>
          <a:prstGeom prst="rect">
            <a:avLst/>
          </a:prstGeom>
        </p:spPr>
        <p:txBody>
          <a:bodyPr wrap="square">
            <a:spAutoFit/>
          </a:bodyPr>
          <a:lstStyle/>
          <a:p>
            <a:pPr>
              <a:lnSpc>
                <a:spcPct val="115000"/>
              </a:lnSpc>
              <a:spcBef>
                <a:spcPts val="1000"/>
              </a:spcBef>
              <a:buFont typeface="+mj-lt"/>
              <a:buNone/>
            </a:pPr>
            <a:r>
              <a:rPr lang="en-GB" sz="1800" dirty="0">
                <a:solidFill>
                  <a:schemeClr val="bg1"/>
                </a:solidFill>
                <a:latin typeface="Verdana" panose="020B0604030504040204" pitchFamily="34" charset="0"/>
                <a:ea typeface="Verdana" panose="020B0604030504040204" pitchFamily="34" charset="0"/>
                <a:cs typeface="Open Sans Semibold" panose="020B0706030804020204" pitchFamily="34" charset="0"/>
              </a:rPr>
              <a:t>@</a:t>
            </a:r>
            <a:r>
              <a:rPr lang="en-GB" sz="1800" dirty="0" err="1">
                <a:solidFill>
                  <a:schemeClr val="bg1"/>
                </a:solidFill>
                <a:latin typeface="Verdana" panose="020B0604030504040204" pitchFamily="34" charset="0"/>
                <a:ea typeface="Verdana" panose="020B0604030504040204" pitchFamily="34" charset="0"/>
                <a:cs typeface="Open Sans Semibold" panose="020B0706030804020204" pitchFamily="34" charset="0"/>
              </a:rPr>
              <a:t>mlemanchester</a:t>
            </a:r>
            <a:endParaRPr lang="en-GB" sz="1800" dirty="0">
              <a:solidFill>
                <a:schemeClr val="bg1"/>
              </a:solidFill>
              <a:latin typeface="Verdana" panose="020B0604030504040204" pitchFamily="34" charset="0"/>
              <a:ea typeface="Verdana" panose="020B0604030504040204" pitchFamily="34" charset="0"/>
              <a:cs typeface="Open Sans Semibold" panose="020B0706030804020204" pitchFamily="34" charset="0"/>
            </a:endParaRPr>
          </a:p>
        </p:txBody>
      </p:sp>
      <p:pic>
        <p:nvPicPr>
          <p:cNvPr id="20" name="Picture 19" title="gold twitter icon"/>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512" y="6453336"/>
            <a:ext cx="366843" cy="297609"/>
          </a:xfrm>
          <a:prstGeom prst="rect">
            <a:avLst/>
          </a:prstGeom>
        </p:spPr>
      </p:pic>
      <p:sp>
        <p:nvSpPr>
          <p:cNvPr id="18" name="Rectangle 17"/>
          <p:cNvSpPr/>
          <p:nvPr userDrawn="1"/>
        </p:nvSpPr>
        <p:spPr>
          <a:xfrm>
            <a:off x="3203848" y="6401348"/>
            <a:ext cx="2808312" cy="697627"/>
          </a:xfrm>
          <a:prstGeom prst="rect">
            <a:avLst/>
          </a:prstGeom>
        </p:spPr>
        <p:txBody>
          <a:bodyPr wrap="square">
            <a:spAutoFit/>
          </a:bodyPr>
          <a:lstStyle/>
          <a:p>
            <a:pPr>
              <a:lnSpc>
                <a:spcPct val="115000"/>
              </a:lnSpc>
              <a:spcBef>
                <a:spcPts val="1000"/>
              </a:spcBef>
              <a:buFont typeface="+mj-lt"/>
              <a:buNone/>
            </a:pPr>
            <a:r>
              <a:rPr lang="en-GB" sz="1800" kern="1200" dirty="0">
                <a:solidFill>
                  <a:schemeClr val="bg1"/>
                </a:solidFill>
                <a:latin typeface="Verdana" panose="020B0604030504040204" pitchFamily="34" charset="0"/>
                <a:ea typeface="Verdana" panose="020B0604030504040204" pitchFamily="34" charset="0"/>
                <a:cs typeface="Open Sans Semibold" panose="020B0706030804020204" pitchFamily="34" charset="0"/>
              </a:rPr>
              <a:t>mle@manchester.ac.uk</a:t>
            </a:r>
          </a:p>
        </p:txBody>
      </p:sp>
      <p:pic>
        <p:nvPicPr>
          <p:cNvPr id="23" name="Picture 2" title="gold arrow"/>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2843808" y="6381328"/>
            <a:ext cx="360040" cy="3743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825226" y="1556792"/>
            <a:ext cx="5402958" cy="400110"/>
          </a:xfrm>
          <a:prstGeom prst="rect">
            <a:avLst/>
          </a:prstGeom>
        </p:spPr>
        <p:txBody>
          <a:bodyPr wrap="square">
            <a:spAutoFit/>
          </a:bodyPr>
          <a:lstStyle/>
          <a:p>
            <a:r>
              <a:rPr lang="en-GB" sz="2000" dirty="0">
                <a:solidFill>
                  <a:prstClr val="white"/>
                </a:solidFill>
                <a:latin typeface="Verdana" panose="020B0604030504040204" pitchFamily="34" charset="0"/>
              </a:rPr>
              <a:t>I have found this session engaging.</a:t>
            </a:r>
          </a:p>
        </p:txBody>
      </p:sp>
      <p:pic>
        <p:nvPicPr>
          <p:cNvPr id="25" name="Picture 5" descr="S:\Teaching and Learning Team\Online resources\MLE\assets\icons\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7947" y="1484784"/>
            <a:ext cx="527518" cy="5275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825226" y="2636912"/>
            <a:ext cx="5234356" cy="707886"/>
          </a:xfrm>
          <a:prstGeom prst="rect">
            <a:avLst/>
          </a:prstGeom>
        </p:spPr>
        <p:txBody>
          <a:bodyPr wrap="square">
            <a:spAutoFit/>
          </a:bodyPr>
          <a:lstStyle/>
          <a:p>
            <a:r>
              <a:rPr lang="en-GB" sz="2000" dirty="0">
                <a:solidFill>
                  <a:prstClr val="white"/>
                </a:solidFill>
                <a:latin typeface="Verdana" panose="020B0604030504040204" pitchFamily="34" charset="0"/>
              </a:rPr>
              <a:t>Do you feel more confident as a result</a:t>
            </a:r>
          </a:p>
          <a:p>
            <a:r>
              <a:rPr lang="en-GB" sz="2000" dirty="0">
                <a:solidFill>
                  <a:prstClr val="white"/>
                </a:solidFill>
                <a:latin typeface="Verdana" panose="020B0604030504040204" pitchFamily="34" charset="0"/>
              </a:rPr>
              <a:t>of what you have learned?</a:t>
            </a:r>
          </a:p>
        </p:txBody>
      </p:sp>
      <p:pic>
        <p:nvPicPr>
          <p:cNvPr id="26" name="Picture 6" descr="S:\Teaching and Learning Team\Online resources\MLE\assets\icons\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57947" y="2681161"/>
            <a:ext cx="527517" cy="52751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825226" y="3789040"/>
            <a:ext cx="5378372" cy="707886"/>
          </a:xfrm>
          <a:prstGeom prst="rect">
            <a:avLst/>
          </a:prstGeom>
        </p:spPr>
        <p:txBody>
          <a:bodyPr wrap="square">
            <a:spAutoFit/>
          </a:bodyPr>
          <a:lstStyle/>
          <a:p>
            <a:r>
              <a:rPr lang="en-GB" sz="2000" dirty="0">
                <a:solidFill>
                  <a:prstClr val="white"/>
                </a:solidFill>
                <a:latin typeface="Verdana" panose="020B0604030504040204" pitchFamily="34" charset="0"/>
              </a:rPr>
              <a:t>Do you think this session will be</a:t>
            </a:r>
          </a:p>
          <a:p>
            <a:r>
              <a:rPr lang="en-GB" sz="2000" dirty="0">
                <a:solidFill>
                  <a:prstClr val="white"/>
                </a:solidFill>
                <a:latin typeface="Verdana" panose="020B0604030504040204" pitchFamily="34" charset="0"/>
              </a:rPr>
              <a:t>beneficial to your learning?</a:t>
            </a:r>
          </a:p>
        </p:txBody>
      </p:sp>
      <p:pic>
        <p:nvPicPr>
          <p:cNvPr id="27" name="Picture 7" title="3"/>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57947" y="3877538"/>
            <a:ext cx="527518" cy="5275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userDrawn="1"/>
        </p:nvSpPr>
        <p:spPr>
          <a:xfrm>
            <a:off x="825226" y="5097378"/>
            <a:ext cx="5256584" cy="707886"/>
          </a:xfrm>
          <a:prstGeom prst="rect">
            <a:avLst/>
          </a:prstGeom>
          <a:noFill/>
        </p:spPr>
        <p:txBody>
          <a:bodyPr wrap="square" rtlCol="0">
            <a:spAutoFit/>
          </a:bodyPr>
          <a:lstStyle/>
          <a:p>
            <a:r>
              <a:rPr lang="en-GB" sz="2000" dirty="0">
                <a:solidFill>
                  <a:prstClr val="white"/>
                </a:solidFill>
                <a:latin typeface="Verdana" panose="020B0604030504040204" pitchFamily="34" charset="0"/>
              </a:rPr>
              <a:t>Will you change the way you work based on what you’ve learned?</a:t>
            </a:r>
          </a:p>
        </p:txBody>
      </p:sp>
      <p:pic>
        <p:nvPicPr>
          <p:cNvPr id="28" name="Picture 8" title="4"/>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57948" y="5073916"/>
            <a:ext cx="527517" cy="5275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title="grey line"/>
          <p:cNvPicPr>
            <a:picLocks noChangeAspect="1"/>
          </p:cNvPicPr>
          <p:nvPr userDrawn="1"/>
        </p:nvPicPr>
        <p:blipFill rotWithShape="1">
          <a:blip r:embed="rId10">
            <a:extLst>
              <a:ext uri="{28A0092B-C50C-407E-A947-70E740481C1C}">
                <a14:useLocalDpi xmlns:a14="http://schemas.microsoft.com/office/drawing/2010/main" val="0"/>
              </a:ext>
            </a:extLst>
          </a:blip>
          <a:srcRect r="50455" b="26318"/>
          <a:stretch/>
        </p:blipFill>
        <p:spPr>
          <a:xfrm>
            <a:off x="-108520" y="980728"/>
            <a:ext cx="9252520" cy="104445"/>
          </a:xfrm>
          <a:prstGeom prst="rect">
            <a:avLst/>
          </a:prstGeom>
        </p:spPr>
      </p:pic>
    </p:spTree>
    <p:extLst>
      <p:ext uri="{BB962C8B-B14F-4D97-AF65-F5344CB8AC3E}">
        <p14:creationId xmlns:p14="http://schemas.microsoft.com/office/powerpoint/2010/main" val="19868154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6752" y="1196752"/>
            <a:ext cx="9144000" cy="67618"/>
          </a:xfrm>
          <a:prstGeom prst="rect">
            <a:avLst/>
          </a:prstGeom>
        </p:spPr>
      </p:pic>
      <p:sp>
        <p:nvSpPr>
          <p:cNvPr id="6" name="Text Placeholder 8"/>
          <p:cNvSpPr>
            <a:spLocks noGrp="1"/>
          </p:cNvSpPr>
          <p:nvPr>
            <p:ph type="body" sz="quarter" idx="10"/>
          </p:nvPr>
        </p:nvSpPr>
        <p:spPr>
          <a:xfrm>
            <a:off x="179388" y="260648"/>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3540006"/>
            <a:ext cx="1974451" cy="658359"/>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512" y="2780928"/>
            <a:ext cx="1944216" cy="648072"/>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9512" y="5949280"/>
            <a:ext cx="1944216" cy="720080"/>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9513" y="4309371"/>
            <a:ext cx="1944216" cy="697816"/>
          </a:xfrm>
          <a:prstGeom prst="rect">
            <a:avLst/>
          </a:prstGeom>
        </p:spPr>
      </p:pic>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9512" y="5118193"/>
            <a:ext cx="1944216" cy="720080"/>
          </a:xfrm>
          <a:prstGeom prst="rect">
            <a:avLst/>
          </a:prstGeom>
        </p:spPr>
      </p:pic>
    </p:spTree>
    <p:extLst>
      <p:ext uri="{BB962C8B-B14F-4D97-AF65-F5344CB8AC3E}">
        <p14:creationId xmlns:p14="http://schemas.microsoft.com/office/powerpoint/2010/main" val="825611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gold line"/>
          <p:cNvCxnSpPr/>
          <p:nvPr userDrawn="1"/>
        </p:nvCxnSpPr>
        <p:spPr>
          <a:xfrm>
            <a:off x="2987824" y="1556792"/>
            <a:ext cx="0" cy="504056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gold line"/>
          <p:cNvCxnSpPr/>
          <p:nvPr userDrawn="1"/>
        </p:nvCxnSpPr>
        <p:spPr>
          <a:xfrm>
            <a:off x="6156176" y="1556792"/>
            <a:ext cx="0" cy="504056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ywllow line"/>
          <p:cNvCxnSpPr/>
          <p:nvPr userDrawn="1"/>
        </p:nvCxnSpPr>
        <p:spPr>
          <a:xfrm flipH="1">
            <a:off x="179512" y="2420888"/>
            <a:ext cx="8712968" cy="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144016" y="155679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29" name="Text Placeholder 10"/>
          <p:cNvSpPr>
            <a:spLocks noGrp="1"/>
          </p:cNvSpPr>
          <p:nvPr>
            <p:ph type="body" sz="quarter" idx="12"/>
          </p:nvPr>
        </p:nvSpPr>
        <p:spPr>
          <a:xfrm>
            <a:off x="3059832" y="155679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30" name="Text Placeholder 10"/>
          <p:cNvSpPr>
            <a:spLocks noGrp="1"/>
          </p:cNvSpPr>
          <p:nvPr>
            <p:ph type="body" sz="quarter" idx="13"/>
          </p:nvPr>
        </p:nvSpPr>
        <p:spPr>
          <a:xfrm>
            <a:off x="6228184" y="155679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179512" y="407707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6" name="Text Placeholder 10"/>
          <p:cNvSpPr>
            <a:spLocks noGrp="1"/>
          </p:cNvSpPr>
          <p:nvPr>
            <p:ph type="body" sz="quarter" idx="15"/>
          </p:nvPr>
        </p:nvSpPr>
        <p:spPr>
          <a:xfrm>
            <a:off x="3095328" y="407707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7" name="Text Placeholder 10"/>
          <p:cNvSpPr>
            <a:spLocks noGrp="1"/>
          </p:cNvSpPr>
          <p:nvPr>
            <p:ph type="body" sz="quarter" idx="16"/>
          </p:nvPr>
        </p:nvSpPr>
        <p:spPr>
          <a:xfrm>
            <a:off x="6263680" y="407707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1775445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teal line"/>
          <p:cNvCxnSpPr/>
          <p:nvPr userDrawn="1"/>
        </p:nvCxnSpPr>
        <p:spPr>
          <a:xfrm>
            <a:off x="2987824" y="1556792"/>
            <a:ext cx="0" cy="504056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teal line"/>
          <p:cNvCxnSpPr/>
          <p:nvPr userDrawn="1"/>
        </p:nvCxnSpPr>
        <p:spPr>
          <a:xfrm>
            <a:off x="6156176" y="1556792"/>
            <a:ext cx="0" cy="504056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teal line"/>
          <p:cNvCxnSpPr/>
          <p:nvPr userDrawn="1"/>
        </p:nvCxnSpPr>
        <p:spPr>
          <a:xfrm flipH="1">
            <a:off x="179512" y="2420888"/>
            <a:ext cx="8712968" cy="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144016" y="155679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29" name="Text Placeholder 10"/>
          <p:cNvSpPr>
            <a:spLocks noGrp="1"/>
          </p:cNvSpPr>
          <p:nvPr>
            <p:ph type="body" sz="quarter" idx="12"/>
          </p:nvPr>
        </p:nvSpPr>
        <p:spPr>
          <a:xfrm>
            <a:off x="3059832" y="155679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30" name="Text Placeholder 10"/>
          <p:cNvSpPr>
            <a:spLocks noGrp="1"/>
          </p:cNvSpPr>
          <p:nvPr>
            <p:ph type="body" sz="quarter" idx="13"/>
          </p:nvPr>
        </p:nvSpPr>
        <p:spPr>
          <a:xfrm>
            <a:off x="6228184" y="155679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179512" y="407707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6" name="Text Placeholder 10"/>
          <p:cNvSpPr>
            <a:spLocks noGrp="1"/>
          </p:cNvSpPr>
          <p:nvPr>
            <p:ph type="body" sz="quarter" idx="15"/>
          </p:nvPr>
        </p:nvSpPr>
        <p:spPr>
          <a:xfrm>
            <a:off x="3095328" y="407707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7" name="Text Placeholder 10"/>
          <p:cNvSpPr>
            <a:spLocks noGrp="1"/>
          </p:cNvSpPr>
          <p:nvPr>
            <p:ph type="body" sz="quarter" idx="16"/>
          </p:nvPr>
        </p:nvSpPr>
        <p:spPr>
          <a:xfrm>
            <a:off x="6263680" y="407707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2304842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gold line"/>
          <p:cNvCxnSpPr/>
          <p:nvPr userDrawn="1"/>
        </p:nvCxnSpPr>
        <p:spPr>
          <a:xfrm>
            <a:off x="4572000" y="1628528"/>
            <a:ext cx="0" cy="504056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gold line"/>
          <p:cNvCxnSpPr/>
          <p:nvPr userDrawn="1"/>
        </p:nvCxnSpPr>
        <p:spPr>
          <a:xfrm flipH="1">
            <a:off x="179512" y="2420888"/>
            <a:ext cx="8712968" cy="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251520" y="1628800"/>
            <a:ext cx="4032448" cy="720080"/>
          </a:xfrm>
          <a:prstGeom prst="rect">
            <a:avLst/>
          </a:prstGeom>
        </p:spPr>
        <p:txBody>
          <a:bodyPr/>
          <a:lstStyle>
            <a:lvl1pPr marL="0" indent="0" algn="ctr">
              <a:buNone/>
              <a:defRPr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30" name="Text Placeholder 10"/>
          <p:cNvSpPr>
            <a:spLocks noGrp="1"/>
          </p:cNvSpPr>
          <p:nvPr>
            <p:ph type="body" sz="quarter" idx="13"/>
          </p:nvPr>
        </p:nvSpPr>
        <p:spPr>
          <a:xfrm>
            <a:off x="4716016" y="1628800"/>
            <a:ext cx="4032448" cy="720080"/>
          </a:xfrm>
          <a:prstGeom prst="rect">
            <a:avLst/>
          </a:prstGeom>
        </p:spPr>
        <p:txBody>
          <a:bodyPr/>
          <a:lstStyle>
            <a:lvl1pPr>
              <a:defRPr lang="en-US" sz="24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251520" y="2728225"/>
            <a:ext cx="403244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7" name="Text Placeholder 10"/>
          <p:cNvSpPr>
            <a:spLocks noGrp="1"/>
          </p:cNvSpPr>
          <p:nvPr>
            <p:ph type="body" sz="quarter" idx="16" hasCustomPrompt="1"/>
          </p:nvPr>
        </p:nvSpPr>
        <p:spPr>
          <a:xfrm>
            <a:off x="4716016" y="2728225"/>
            <a:ext cx="403244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2270737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time">
    <p:spTree>
      <p:nvGrpSpPr>
        <p:cNvPr id="1" name=""/>
        <p:cNvGrpSpPr/>
        <p:nvPr/>
      </p:nvGrpSpPr>
      <p:grpSpPr>
        <a:xfrm>
          <a:off x="0" y="0"/>
          <a:ext cx="0" cy="0"/>
          <a:chOff x="0" y="0"/>
          <a:chExt cx="0" cy="0"/>
        </a:xfrm>
      </p:grpSpPr>
      <p:sp>
        <p:nvSpPr>
          <p:cNvPr id="8"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7" name="Picture 6"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20" y="1196752"/>
            <a:ext cx="6200432" cy="54871"/>
          </a:xfrm>
          <a:prstGeom prst="rect">
            <a:avLst/>
          </a:prstGeom>
        </p:spPr>
      </p:pic>
      <p:pic>
        <p:nvPicPr>
          <p:cNvPr id="1027" name="Picture 3" title="clock icon"/>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244408" y="5949280"/>
            <a:ext cx="601460" cy="61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able Placeholder 2"/>
          <p:cNvSpPr>
            <a:spLocks noGrp="1"/>
          </p:cNvSpPr>
          <p:nvPr>
            <p:ph type="tbl" sz="quarter" idx="14"/>
          </p:nvPr>
        </p:nvSpPr>
        <p:spPr>
          <a:xfrm>
            <a:off x="539552" y="1556792"/>
            <a:ext cx="8064896" cy="4032448"/>
          </a:xfrm>
          <a:prstGeom prst="rect">
            <a:avLst/>
          </a:prstGeom>
        </p:spPr>
        <p:txBody>
          <a:bodyPr/>
          <a:lstStyle>
            <a:lvl1pPr>
              <a:defRPr>
                <a:latin typeface="Verdana" panose="020B0604030504040204" pitchFamily="34" charset="0"/>
              </a:defRPr>
            </a:lvl1pPr>
          </a:lstStyle>
          <a:p>
            <a:endParaRPr lang="en-GB" dirty="0"/>
          </a:p>
        </p:txBody>
      </p:sp>
    </p:spTree>
    <p:extLst>
      <p:ext uri="{BB962C8B-B14F-4D97-AF65-F5344CB8AC3E}">
        <p14:creationId xmlns:p14="http://schemas.microsoft.com/office/powerpoint/2010/main" val="39644285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teal line"/>
          <p:cNvCxnSpPr/>
          <p:nvPr userDrawn="1"/>
        </p:nvCxnSpPr>
        <p:spPr>
          <a:xfrm>
            <a:off x="4572000" y="1628528"/>
            <a:ext cx="0" cy="504056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teal line"/>
          <p:cNvCxnSpPr/>
          <p:nvPr userDrawn="1"/>
        </p:nvCxnSpPr>
        <p:spPr>
          <a:xfrm flipH="1">
            <a:off x="179512" y="2420888"/>
            <a:ext cx="8712968" cy="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251520" y="1628800"/>
            <a:ext cx="4032448" cy="720080"/>
          </a:xfrm>
          <a:prstGeom prst="rect">
            <a:avLst/>
          </a:prstGeom>
        </p:spPr>
        <p:txBody>
          <a:bodyPr/>
          <a:lstStyle>
            <a:lvl1pPr marL="0" indent="0" algn="ctr">
              <a:buNone/>
              <a:defRPr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30" name="Text Placeholder 10"/>
          <p:cNvSpPr>
            <a:spLocks noGrp="1"/>
          </p:cNvSpPr>
          <p:nvPr>
            <p:ph type="body" sz="quarter" idx="13"/>
          </p:nvPr>
        </p:nvSpPr>
        <p:spPr>
          <a:xfrm>
            <a:off x="4716016" y="1628800"/>
            <a:ext cx="4032448" cy="720080"/>
          </a:xfrm>
          <a:prstGeom prst="rect">
            <a:avLst/>
          </a:prstGeom>
        </p:spPr>
        <p:txBody>
          <a:bodyPr/>
          <a:lstStyle>
            <a:lvl1pPr>
              <a:defRPr lang="en-US" sz="24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251520" y="2728225"/>
            <a:ext cx="403244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7" name="Text Placeholder 10"/>
          <p:cNvSpPr>
            <a:spLocks noGrp="1"/>
          </p:cNvSpPr>
          <p:nvPr>
            <p:ph type="body" sz="quarter" idx="16" hasCustomPrompt="1"/>
          </p:nvPr>
        </p:nvSpPr>
        <p:spPr>
          <a:xfrm>
            <a:off x="4716016" y="2728225"/>
            <a:ext cx="403244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1879776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8640960" cy="5184576"/>
          </a:xfrm>
        </p:spPr>
        <p:txBody>
          <a:bodyPr/>
          <a:lstStyle>
            <a:lvl1pPr marL="0" indent="0">
              <a:lnSpc>
                <a:spcPct val="150000"/>
              </a:lnSpc>
              <a:spcBef>
                <a:spcPts val="0"/>
              </a:spcBef>
              <a:spcAft>
                <a:spcPts val="1200"/>
              </a:spcAft>
              <a:buNone/>
              <a:defRPr sz="1400">
                <a:solidFill>
                  <a:schemeClr val="tx1"/>
                </a:solidFill>
                <a:latin typeface="Verdana" panose="020B0604030504040204" pitchFamily="34" charset="0"/>
              </a:defRPr>
            </a:lvl1pPr>
            <a:lvl2pPr>
              <a:lnSpc>
                <a:spcPct val="150000"/>
              </a:lnSpc>
              <a:spcBef>
                <a:spcPts val="0"/>
              </a:spcBef>
              <a:spcAft>
                <a:spcPts val="1200"/>
              </a:spcAft>
              <a:defRPr sz="1200">
                <a:solidFill>
                  <a:schemeClr val="tx1"/>
                </a:solidFill>
                <a:latin typeface="Verdana" panose="020B0604030504040204" pitchFamily="34" charset="0"/>
              </a:defRPr>
            </a:lvl2pPr>
            <a:lvl3pPr>
              <a:lnSpc>
                <a:spcPct val="150000"/>
              </a:lnSpc>
              <a:spcBef>
                <a:spcPts val="0"/>
              </a:spcBef>
              <a:spcAft>
                <a:spcPts val="1200"/>
              </a:spcAft>
              <a:defRPr sz="1100">
                <a:solidFill>
                  <a:schemeClr val="tx1"/>
                </a:solidFill>
                <a:latin typeface="Verdana" panose="020B0604030504040204" pitchFamily="34" charset="0"/>
              </a:defRPr>
            </a:lvl3pPr>
            <a:lvl4pPr>
              <a:lnSpc>
                <a:spcPct val="150000"/>
              </a:lnSpc>
              <a:spcBef>
                <a:spcPts val="0"/>
              </a:spcBef>
              <a:spcAft>
                <a:spcPts val="1200"/>
              </a:spcAft>
              <a:defRPr/>
            </a:lvl4pPr>
            <a:lvl5pPr>
              <a:lnSpc>
                <a:spcPct val="150000"/>
              </a:lnSpc>
              <a:spcBef>
                <a:spcPts val="0"/>
              </a:spcBef>
              <a:spcAft>
                <a:spcPts val="1200"/>
              </a:spcAft>
              <a:defRPr/>
            </a:lvl5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179388" y="190800"/>
            <a:ext cx="8229600" cy="7179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lang="en-GB" sz="2800">
                <a:solidFill>
                  <a:schemeClr val="accent1"/>
                </a:solidFill>
                <a:effectLst/>
                <a:latin typeface="Verdana" panose="020B0604030504040204" pitchFamily="34" charset="0"/>
              </a:defRPr>
            </a:lvl1pPr>
          </a:lstStyle>
          <a:p>
            <a:pPr lvl="0" algn="l"/>
            <a:r>
              <a:rPr lang="en-US" dirty="0"/>
              <a:t>Click to edit Master title style</a:t>
            </a:r>
            <a:endParaRPr lang="en-GB"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146577" r="43884" b="-126447"/>
          <a:stretch/>
        </p:blipFill>
        <p:spPr>
          <a:xfrm>
            <a:off x="-108520" y="790113"/>
            <a:ext cx="5131293" cy="301840"/>
          </a:xfrm>
          <a:prstGeom prst="rect">
            <a:avLst/>
          </a:prstGeom>
        </p:spPr>
      </p:pic>
    </p:spTree>
    <p:extLst>
      <p:ext uri="{BB962C8B-B14F-4D97-AF65-F5344CB8AC3E}">
        <p14:creationId xmlns:p14="http://schemas.microsoft.com/office/powerpoint/2010/main" val="233527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Verdana" panose="020B0604030504040204" pitchFamily="34" charset="0"/>
              </a:defRPr>
            </a:lvl1pPr>
          </a:lstStyle>
          <a:p>
            <a:fld id="{79F8CAF8-C404-4B35-A3CE-BB1CD75C7CBC}" type="datetimeFigureOut">
              <a:rPr lang="en-GB" smtClean="0">
                <a:solidFill>
                  <a:prstClr val="black">
                    <a:tint val="75000"/>
                  </a:prstClr>
                </a:solidFill>
              </a:rPr>
              <a:pPr/>
              <a:t>01/10/2021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Verdana" panose="020B0604030504040204" pitchFamily="34" charset="0"/>
              </a:defRPr>
            </a:lvl1p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Verdana" panose="020B0604030504040204" pitchFamily="34" charset="0"/>
              </a:defRPr>
            </a:lvl1pPr>
          </a:lstStyle>
          <a:p>
            <a:fld id="{4E89CA76-956E-4DFA-8E1A-179E9585B1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92097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4" title="purple box shape with wavey edge"/>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8918" b="6304"/>
          <a:stretch/>
        </p:blipFill>
        <p:spPr bwMode="auto">
          <a:xfrm>
            <a:off x="-36511" y="-99391"/>
            <a:ext cx="5760640"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G_0186.png" title="My Learning Essentials punk head"/>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39656" y="1916832"/>
            <a:ext cx="3409926" cy="4954563"/>
          </a:xfrm>
          <a:prstGeom prst="rect">
            <a:avLst/>
          </a:prstGeom>
          <a:noFill/>
          <a:ln>
            <a:noFill/>
          </a:ln>
          <a:effectLst/>
          <a:extLst>
            <a:ext uri="{909E8E84-426E-40DD-AFC4-6F175D3DCCD1}">
              <a14:hiddenFill xmlns:a14="http://schemas.microsoft.com/office/drawing/2010/main">
                <a:solidFill>
                  <a:srgbClr val="FFFFFF">
                    <a:alpha val="12941"/>
                  </a:srgbClr>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2"/>
          <p:cNvSpPr txBox="1">
            <a:spLocks noChangeArrowheads="1"/>
          </p:cNvSpPr>
          <p:nvPr userDrawn="1"/>
        </p:nvSpPr>
        <p:spPr bwMode="auto">
          <a:xfrm>
            <a:off x="107504" y="2132856"/>
            <a:ext cx="5470550" cy="673075"/>
          </a:xfrm>
          <a:prstGeom prst="rect">
            <a:avLst/>
          </a:prstGeom>
          <a:noFill/>
          <a:ln>
            <a:noFill/>
          </a:ln>
        </p:spPr>
        <p:txBody>
          <a:bodyPr upright="1"/>
          <a:lstStyle/>
          <a:p>
            <a:pPr>
              <a:lnSpc>
                <a:spcPct val="150000"/>
              </a:lnSpc>
              <a:spcBef>
                <a:spcPts val="844"/>
              </a:spcBef>
              <a:spcAft>
                <a:spcPts val="211"/>
              </a:spcAft>
              <a:defRPr/>
            </a:pPr>
            <a:r>
              <a:rPr lang="en-GB" sz="2800" b="0" kern="1400" dirty="0">
                <a:solidFill>
                  <a:srgbClr val="FFFFFF"/>
                </a:solidFill>
                <a:latin typeface="Open Sans Semibold" panose="020B0706030804020204" pitchFamily="34" charset="0"/>
                <a:ea typeface="SimHei" panose="02010609060101010101" pitchFamily="49" charset="-122"/>
              </a:rPr>
              <a:t>My Learning Essentials</a:t>
            </a:r>
            <a:endParaRPr lang="en-GB" sz="2000" b="0" kern="1400" dirty="0">
              <a:solidFill>
                <a:srgbClr val="6B2D91"/>
              </a:solidFill>
              <a:latin typeface="Open Sans Semibold" panose="020B0706030804020204" pitchFamily="34" charset="0"/>
              <a:ea typeface="SimHei" panose="02010609060101010101" pitchFamily="49" charset="-122"/>
            </a:endParaRPr>
          </a:p>
        </p:txBody>
      </p:sp>
      <p:pic>
        <p:nvPicPr>
          <p:cNvPr id="11" name="Picture 8" title="University of Manchester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0910" y="202035"/>
            <a:ext cx="1832818" cy="7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167432" y="1196752"/>
            <a:ext cx="3581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b="0" dirty="0">
                <a:solidFill>
                  <a:srgbClr val="FDB828"/>
                </a:solidFill>
                <a:latin typeface="Effra" panose="020B0603020203020204" pitchFamily="34" charset="0"/>
                <a:ea typeface="Verdana" panose="020B0604030504040204" pitchFamily="34" charset="0"/>
                <a:cs typeface="Verdana" panose="020B0604030504040204" pitchFamily="34" charset="0"/>
              </a:rPr>
              <a:t>The University of Manchester Library</a:t>
            </a:r>
            <a:endParaRPr lang="en-GB" sz="1800" b="0" dirty="0">
              <a:solidFill>
                <a:srgbClr val="595959"/>
              </a:solidFill>
              <a:latin typeface="Effra" panose="020B0603020203020204" pitchFamily="34" charset="0"/>
              <a:ea typeface="Verdana" panose="020B0604030504040204" pitchFamily="34" charset="0"/>
              <a:cs typeface="Verdana" panose="020B0604030504040204" pitchFamily="34" charset="0"/>
            </a:endParaRPr>
          </a:p>
        </p:txBody>
      </p:sp>
      <p:pic>
        <p:nvPicPr>
          <p:cNvPr id="13" name="Picture 1" title="My Learning Essentials brand banner"/>
          <p:cNvPicPr>
            <a:picLocks noChangeAspect="1"/>
          </p:cNvPicPr>
          <p:nvPr userDrawn="1"/>
        </p:nvPicPr>
        <p:blipFill rotWithShape="1">
          <a:blip r:embed="rId5" cstate="print">
            <a:extLst>
              <a:ext uri="{28A0092B-C50C-407E-A947-70E740481C1C}">
                <a14:useLocalDpi xmlns:a14="http://schemas.microsoft.com/office/drawing/2010/main" val="0"/>
              </a:ext>
            </a:extLst>
          </a:blip>
          <a:srcRect l="5808" r="3637"/>
          <a:stretch/>
        </p:blipFill>
        <p:spPr bwMode="auto">
          <a:xfrm>
            <a:off x="-36512" y="2996952"/>
            <a:ext cx="57099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title="blockboard catalyst award logo"/>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6070542" y="332656"/>
            <a:ext cx="2965954" cy="86409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title="gold twitter icon"/>
          <p:cNvGrpSpPr/>
          <p:nvPr userDrawn="1"/>
        </p:nvGrpSpPr>
        <p:grpSpPr>
          <a:xfrm>
            <a:off x="179512" y="6165304"/>
            <a:ext cx="2592288" cy="390876"/>
            <a:chOff x="395536" y="1124744"/>
            <a:chExt cx="2592288" cy="390876"/>
          </a:xfrm>
        </p:grpSpPr>
        <p:sp>
          <p:nvSpPr>
            <p:cNvPr id="18" name="Rectangle 17"/>
            <p:cNvSpPr/>
            <p:nvPr userDrawn="1"/>
          </p:nvSpPr>
          <p:spPr>
            <a:xfrm>
              <a:off x="827584" y="1124744"/>
              <a:ext cx="2160240" cy="390876"/>
            </a:xfrm>
            <a:prstGeom prst="rect">
              <a:avLst/>
            </a:prstGeom>
          </p:spPr>
          <p:txBody>
            <a:bodyPr wrap="square">
              <a:spAutoFit/>
            </a:bodyPr>
            <a:lstStyle/>
            <a:p>
              <a:pPr>
                <a:lnSpc>
                  <a:spcPct val="115000"/>
                </a:lnSpc>
                <a:spcBef>
                  <a:spcPts val="1000"/>
                </a:spcBef>
                <a:buFont typeface="+mj-lt"/>
                <a:buNone/>
              </a:pPr>
              <a:r>
                <a:rPr lang="en-GB" sz="1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en-GB" sz="1800"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mlemanchester</a:t>
              </a:r>
              <a:endParaRPr lang="en-GB" sz="1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5536" y="1124744"/>
              <a:ext cx="455603" cy="369617"/>
            </a:xfrm>
            <a:prstGeom prst="rect">
              <a:avLst/>
            </a:prstGeom>
          </p:spPr>
        </p:pic>
      </p:grpSp>
    </p:spTree>
    <p:extLst>
      <p:ext uri="{BB962C8B-B14F-4D97-AF65-F5344CB8AC3E}">
        <p14:creationId xmlns:p14="http://schemas.microsoft.com/office/powerpoint/2010/main" val="2914093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unk &amp; heading">
    <p:spTree>
      <p:nvGrpSpPr>
        <p:cNvPr id="1" name=""/>
        <p:cNvGrpSpPr/>
        <p:nvPr/>
      </p:nvGrpSpPr>
      <p:grpSpPr>
        <a:xfrm>
          <a:off x="0" y="0"/>
          <a:ext cx="0" cy="0"/>
          <a:chOff x="0" y="0"/>
          <a:chExt cx="0" cy="0"/>
        </a:xfrm>
      </p:grpSpPr>
      <p:pic>
        <p:nvPicPr>
          <p:cNvPr id="1026" name="Picture 2" title="My Learning Essentials Punk hea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8144" y="2051330"/>
            <a:ext cx="3309937"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Rectangle 4" title="transparent box"/>
              <p:cNvSpPr/>
              <p:nvPr userDrawn="1"/>
            </p:nvSpPr>
            <p:spPr>
              <a:xfrm>
                <a:off x="0" y="44624"/>
                <a:ext cx="9144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a:fld id="{825F15A7-03F4-43D7-82C5-3E23DA2F108C}" type="mathplaceholder">
                        <a:rPr lang="en-GB" i="1" smtClean="0">
                          <a:latin typeface="Open Sans Semibold"/>
                        </a:rPr>
                        <a:t>Type equation here.</a:t>
                      </a:fld>
                    </m:oMath>
                  </m:oMathPara>
                </a14:m>
                <a:endParaRPr lang="en-GB" dirty="0">
                  <a:latin typeface="Open Sans Semibold"/>
                </a:endParaRPr>
              </a:p>
            </p:txBody>
          </p:sp>
        </mc:Choice>
        <mc:Fallback xmlns="">
          <p:sp>
            <p:nvSpPr>
              <p:cNvPr id="5" name="Rectangle 4" title="transparent box"/>
              <p:cNvSpPr>
                <a:spLocks noRot="1" noChangeAspect="1" noMove="1" noResize="1" noEditPoints="1" noAdjustHandles="1" noChangeArrowheads="1" noChangeShapeType="1" noTextEdit="1"/>
              </p:cNvSpPr>
              <p:nvPr userDrawn="1"/>
            </p:nvSpPr>
            <p:spPr>
              <a:xfrm>
                <a:off x="0" y="44624"/>
                <a:ext cx="9144000" cy="6858000"/>
              </a:xfrm>
              <a:prstGeom prst="rect">
                <a:avLst/>
              </a:prstGeom>
              <a:blipFill rotWithShape="1">
                <a:blip r:embed="rId3"/>
                <a:stretch>
                  <a:fillRect/>
                </a:stretch>
              </a:blipFill>
              <a:ln>
                <a:noFill/>
              </a:ln>
            </p:spPr>
            <p:txBody>
              <a:bodyPr/>
              <a:lstStyle/>
              <a:p>
                <a:r>
                  <a:rPr lang="en-GB">
                    <a:noFill/>
                  </a:rPr>
                  <a:t> </a:t>
                </a:r>
              </a:p>
            </p:txBody>
          </p:sp>
        </mc:Fallback>
      </mc:AlternateContent>
      <p:sp>
        <p:nvSpPr>
          <p:cNvPr id="9"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1" name="Text Placeholder 10"/>
          <p:cNvSpPr>
            <a:spLocks noGrp="1"/>
          </p:cNvSpPr>
          <p:nvPr>
            <p:ph type="body" sz="quarter" idx="11"/>
          </p:nvPr>
        </p:nvSpPr>
        <p:spPr>
          <a:xfrm>
            <a:off x="250825" y="1628774"/>
            <a:ext cx="554531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Tree>
    <p:extLst>
      <p:ext uri="{BB962C8B-B14F-4D97-AF65-F5344CB8AC3E}">
        <p14:creationId xmlns:p14="http://schemas.microsoft.com/office/powerpoint/2010/main" val="3245483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urple heading grey rule">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rotWithShape="1">
          <a:blip r:embed="rId2">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7"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9522147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urple heading gold rule">
    <p:spTree>
      <p:nvGrpSpPr>
        <p:cNvPr id="1" name=""/>
        <p:cNvGrpSpPr/>
        <p:nvPr/>
      </p:nvGrpSpPr>
      <p:grpSpPr>
        <a:xfrm>
          <a:off x="0" y="0"/>
          <a:ext cx="0" cy="0"/>
          <a:chOff x="0" y="0"/>
          <a:chExt cx="0" cy="0"/>
        </a:xfrm>
      </p:grpSpPr>
      <p:pic>
        <p:nvPicPr>
          <p:cNvPr id="2" name="Picture 1"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9" y="1196752"/>
            <a:ext cx="7640845" cy="67618"/>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4"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911988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Text Placeholder 8"/>
          <p:cNvSpPr>
            <a:spLocks noGrp="1"/>
          </p:cNvSpPr>
          <p:nvPr>
            <p:ph type="body" sz="quarter" idx="10"/>
          </p:nvPr>
        </p:nvSpPr>
        <p:spPr>
          <a:xfrm>
            <a:off x="179388" y="-2738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7" name="Picture 6"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20" y="980728"/>
            <a:ext cx="6200432" cy="54871"/>
          </a:xfrm>
          <a:prstGeom prst="rect">
            <a:avLst/>
          </a:prstGeom>
        </p:spPr>
      </p:pic>
      <p:pic>
        <p:nvPicPr>
          <p:cNvPr id="1027" name="Picture 3" title="computer screen grey"/>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1" y="5890444"/>
            <a:ext cx="864095" cy="80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11"/>
          <p:cNvSpPr>
            <a:spLocks noGrp="1"/>
          </p:cNvSpPr>
          <p:nvPr>
            <p:ph type="body" sz="quarter" idx="11" hasCustomPrompt="1"/>
          </p:nvPr>
        </p:nvSpPr>
        <p:spPr>
          <a:xfrm>
            <a:off x="1547664" y="5877272"/>
            <a:ext cx="6624736" cy="719360"/>
          </a:xfrm>
          <a:prstGeom prst="rect">
            <a:avLst/>
          </a:prstGeom>
        </p:spPr>
        <p:txBody>
          <a:bodyPr anchor="ctr" anchorCtr="0"/>
          <a:lstStyle>
            <a:lvl1pPr marL="0" indent="0">
              <a:buNone/>
              <a:defRPr lang="en-GB" sz="2400" b="0" i="0" u="none" smtClean="0">
                <a:effectLst/>
                <a:latin typeface="Verdana" panose="020B0604030504040204" pitchFamily="34" charset="0"/>
              </a:defRPr>
            </a:lvl1pPr>
            <a:lvl3pPr marL="914400" indent="0">
              <a:buNone/>
              <a:defRPr/>
            </a:lvl3pPr>
          </a:lstStyle>
          <a:p>
            <a:pPr lvl="0"/>
            <a:r>
              <a:rPr lang="en-GB" b="0" i="0" dirty="0">
                <a:solidFill>
                  <a:srgbClr val="444444"/>
                </a:solidFill>
                <a:effectLst/>
                <a:latin typeface="Roboto"/>
              </a:rPr>
              <a:t>https://goo.gl/kG3AKz place video URL here</a:t>
            </a:r>
            <a:endParaRPr lang="en-US" dirty="0"/>
          </a:p>
        </p:txBody>
      </p:sp>
      <p:sp>
        <p:nvSpPr>
          <p:cNvPr id="16" name="Media Placeholder 15"/>
          <p:cNvSpPr>
            <a:spLocks noGrp="1"/>
          </p:cNvSpPr>
          <p:nvPr>
            <p:ph type="media" sz="quarter" idx="13"/>
          </p:nvPr>
        </p:nvSpPr>
        <p:spPr>
          <a:xfrm>
            <a:off x="1331640" y="1484784"/>
            <a:ext cx="6624736" cy="3600400"/>
          </a:xfrm>
          <a:prstGeom prst="rect">
            <a:avLst/>
          </a:prstGeom>
        </p:spPr>
        <p:txBody>
          <a:bodyPr/>
          <a:lstStyle>
            <a:lvl1pPr marL="0" indent="0">
              <a:buNone/>
              <a:defRPr>
                <a:latin typeface="Verdana" panose="020B0604030504040204" pitchFamily="34" charset="0"/>
              </a:defRPr>
            </a:lvl1pPr>
          </a:lstStyle>
          <a:p>
            <a:endParaRPr lang="en-GB" dirty="0"/>
          </a:p>
        </p:txBody>
      </p:sp>
    </p:spTree>
    <p:extLst>
      <p:ext uri="{BB962C8B-B14F-4D97-AF65-F5344CB8AC3E}">
        <p14:creationId xmlns:p14="http://schemas.microsoft.com/office/powerpoint/2010/main" val="2949670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_time">
    <p:spTree>
      <p:nvGrpSpPr>
        <p:cNvPr id="1" name=""/>
        <p:cNvGrpSpPr/>
        <p:nvPr/>
      </p:nvGrpSpPr>
      <p:grpSpPr>
        <a:xfrm>
          <a:off x="0" y="0"/>
          <a:ext cx="0" cy="0"/>
          <a:chOff x="0" y="0"/>
          <a:chExt cx="0" cy="0"/>
        </a:xfrm>
      </p:grpSpPr>
      <p:sp>
        <p:nvSpPr>
          <p:cNvPr id="8"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7" name="Picture 6"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20" y="1196752"/>
            <a:ext cx="6200432" cy="54871"/>
          </a:xfrm>
          <a:prstGeom prst="rect">
            <a:avLst/>
          </a:prstGeom>
        </p:spPr>
      </p:pic>
      <p:pic>
        <p:nvPicPr>
          <p:cNvPr id="1027" name="Picture 3" title="clock icon"/>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244408" y="5949280"/>
            <a:ext cx="601460" cy="61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able Placeholder 2"/>
          <p:cNvSpPr>
            <a:spLocks noGrp="1"/>
          </p:cNvSpPr>
          <p:nvPr>
            <p:ph type="tbl" sz="quarter" idx="14"/>
          </p:nvPr>
        </p:nvSpPr>
        <p:spPr>
          <a:xfrm>
            <a:off x="539552" y="1556792"/>
            <a:ext cx="8064896" cy="4032448"/>
          </a:xfrm>
          <a:prstGeom prst="rect">
            <a:avLst/>
          </a:prstGeom>
        </p:spPr>
        <p:txBody>
          <a:bodyPr/>
          <a:lstStyle>
            <a:lvl1pPr>
              <a:defRPr>
                <a:latin typeface="Verdana" panose="020B0604030504040204" pitchFamily="34" charset="0"/>
              </a:defRPr>
            </a:lvl1pPr>
          </a:lstStyle>
          <a:p>
            <a:endParaRPr lang="en-GB" dirty="0"/>
          </a:p>
        </p:txBody>
      </p:sp>
    </p:spTree>
    <p:extLst>
      <p:ext uri="{BB962C8B-B14F-4D97-AF65-F5344CB8AC3E}">
        <p14:creationId xmlns:p14="http://schemas.microsoft.com/office/powerpoint/2010/main" val="888867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able_tim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8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able_tim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821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enn">
    <p:spTree>
      <p:nvGrpSpPr>
        <p:cNvPr id="1" name=""/>
        <p:cNvGrpSpPr/>
        <p:nvPr/>
      </p:nvGrpSpPr>
      <p:grpSpPr>
        <a:xfrm>
          <a:off x="0" y="0"/>
          <a:ext cx="0" cy="0"/>
          <a:chOff x="0" y="0"/>
          <a:chExt cx="0" cy="0"/>
        </a:xfrm>
      </p:grpSpPr>
      <p:sp>
        <p:nvSpPr>
          <p:cNvPr id="4" name="Oval 3" title="purple circle white fill"/>
          <p:cNvSpPr/>
          <p:nvPr userDrawn="1"/>
        </p:nvSpPr>
        <p:spPr>
          <a:xfrm>
            <a:off x="539552" y="1556792"/>
            <a:ext cx="4888854" cy="4890918"/>
          </a:xfrm>
          <a:prstGeom prst="ellipse">
            <a:avLst/>
          </a:prstGeom>
          <a:solidFill>
            <a:schemeClr val="bg2">
              <a:alpha val="43000"/>
            </a:schemeClr>
          </a:solidFill>
          <a:ln w="38100">
            <a:solidFill>
              <a:srgbClr val="7A1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sp>
        <p:nvSpPr>
          <p:cNvPr id="5" name="Oval 4" title="gold circle white fill"/>
          <p:cNvSpPr/>
          <p:nvPr userDrawn="1"/>
        </p:nvSpPr>
        <p:spPr>
          <a:xfrm>
            <a:off x="3643586" y="1634426"/>
            <a:ext cx="4888854" cy="4890918"/>
          </a:xfrm>
          <a:prstGeom prst="ellipse">
            <a:avLst/>
          </a:prstGeom>
          <a:solidFill>
            <a:schemeClr val="bg1">
              <a:alpha val="43000"/>
            </a:schemeClr>
          </a:solidFill>
          <a:ln w="38100">
            <a:solidFill>
              <a:srgbClr val="FDB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
        <p:nvSpPr>
          <p:cNvPr id="9" name="Text Placeholder 8"/>
          <p:cNvSpPr>
            <a:spLocks noGrp="1"/>
          </p:cNvSpPr>
          <p:nvPr userDrawn="1">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1" name="Text Placeholder 8"/>
          <p:cNvSpPr>
            <a:spLocks noGrp="1"/>
          </p:cNvSpPr>
          <p:nvPr userDrawn="1">
            <p:ph type="body" sz="quarter" idx="12" hasCustomPrompt="1"/>
          </p:nvPr>
        </p:nvSpPr>
        <p:spPr>
          <a:xfrm>
            <a:off x="5868144" y="3068960"/>
            <a:ext cx="2520280" cy="1656184"/>
          </a:xfrm>
          <a:prstGeom prst="rect">
            <a:avLst/>
          </a:prstGeom>
        </p:spPr>
        <p:txBody>
          <a:bodyPr tIns="288000"/>
          <a:lstStyle>
            <a:lvl1pPr marL="216000" indent="0">
              <a:lnSpc>
                <a:spcPct val="150000"/>
              </a:lnSpc>
              <a:spcBef>
                <a:spcPts val="1800"/>
              </a:spcBef>
              <a:spcAft>
                <a:spcPts val="1800"/>
              </a:spcAft>
              <a:buNone/>
              <a:defRPr kumimoji="0" lang="en-US" sz="28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Placeholder text</a:t>
            </a:r>
          </a:p>
        </p:txBody>
      </p:sp>
      <p:sp>
        <p:nvSpPr>
          <p:cNvPr id="12" name="Text Placeholder 8"/>
          <p:cNvSpPr>
            <a:spLocks noGrp="1"/>
          </p:cNvSpPr>
          <p:nvPr userDrawn="1">
            <p:ph type="body" sz="quarter" idx="13" hasCustomPrompt="1"/>
          </p:nvPr>
        </p:nvSpPr>
        <p:spPr>
          <a:xfrm>
            <a:off x="683568" y="3068960"/>
            <a:ext cx="2520280" cy="1656184"/>
          </a:xfrm>
          <a:prstGeom prst="rect">
            <a:avLst/>
          </a:prstGeom>
        </p:spPr>
        <p:txBody>
          <a:bodyPr tIns="288000"/>
          <a:lstStyle>
            <a:lvl1pPr marL="216000" indent="0">
              <a:lnSpc>
                <a:spcPct val="150000"/>
              </a:lnSpc>
              <a:spcBef>
                <a:spcPts val="1800"/>
              </a:spcBef>
              <a:spcAft>
                <a:spcPts val="1800"/>
              </a:spcAft>
              <a:buNone/>
              <a:defRPr kumimoji="0" lang="en-US" sz="28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Placeholder text</a:t>
            </a:r>
          </a:p>
        </p:txBody>
      </p:sp>
      <p:sp>
        <p:nvSpPr>
          <p:cNvPr id="13" name="Text Placeholder 8"/>
          <p:cNvSpPr>
            <a:spLocks noGrp="1"/>
          </p:cNvSpPr>
          <p:nvPr userDrawn="1">
            <p:ph type="body" sz="quarter" idx="14" hasCustomPrompt="1"/>
          </p:nvPr>
        </p:nvSpPr>
        <p:spPr>
          <a:xfrm>
            <a:off x="3707904" y="3068960"/>
            <a:ext cx="1656184" cy="2160240"/>
          </a:xfrm>
          <a:prstGeom prst="rect">
            <a:avLst/>
          </a:prstGeom>
        </p:spPr>
        <p:txBody>
          <a:bodyPr tIns="288000"/>
          <a:lstStyle>
            <a:lvl1pPr marL="216000" indent="0">
              <a:lnSpc>
                <a:spcPct val="150000"/>
              </a:lnSpc>
              <a:spcBef>
                <a:spcPts val="1800"/>
              </a:spcBef>
              <a:spcAft>
                <a:spcPts val="1800"/>
              </a:spcAft>
              <a:buNone/>
              <a:defRPr kumimoji="0" lang="en-US" sz="24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Placeholder text</a:t>
            </a:r>
          </a:p>
        </p:txBody>
      </p:sp>
    </p:spTree>
    <p:extLst>
      <p:ext uri="{BB962C8B-B14F-4D97-AF65-F5344CB8AC3E}">
        <p14:creationId xmlns:p14="http://schemas.microsoft.com/office/powerpoint/2010/main" val="2399108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oute_1">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1475656" y="1988840"/>
            <a:ext cx="6264696" cy="2879725"/>
          </a:xfrm>
          <a:prstGeom prst="rect">
            <a:avLst/>
          </a:prstGeom>
        </p:spPr>
        <p:txBody>
          <a:bodyPr/>
          <a:lstStyle>
            <a:lvl1pPr marL="0" indent="0">
              <a:buNone/>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pic>
        <p:nvPicPr>
          <p:cNvPr id="8" name="Picture 7" title="grey line"/>
          <p:cNvPicPr>
            <a:picLocks noChangeAspect="1"/>
          </p:cNvPicPr>
          <p:nvPr userDrawn="1"/>
        </p:nvPicPr>
        <p:blipFill rotWithShape="1">
          <a:blip r:embed="rId2">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
        <p:nvSpPr>
          <p:cNvPr id="9"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5" name="Text Placeholder 6"/>
          <p:cNvSpPr>
            <a:spLocks noGrp="1"/>
          </p:cNvSpPr>
          <p:nvPr>
            <p:ph type="body" sz="quarter" idx="12" hasCustomPrompt="1"/>
          </p:nvPr>
        </p:nvSpPr>
        <p:spPr>
          <a:xfrm>
            <a:off x="3995936" y="5301208"/>
            <a:ext cx="3584458" cy="504056"/>
          </a:xfrm>
          <a:prstGeom prst="rect">
            <a:avLst/>
          </a:prstGeom>
        </p:spPr>
        <p:txBody>
          <a:bodyPr/>
          <a:lstStyle>
            <a:lvl1pPr marL="0" indent="0">
              <a:buNone/>
              <a:defRPr sz="2400" b="0">
                <a:solidFill>
                  <a:srgbClr val="7A1F7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here</a:t>
            </a:r>
          </a:p>
        </p:txBody>
      </p:sp>
    </p:spTree>
    <p:extLst>
      <p:ext uri="{BB962C8B-B14F-4D97-AF65-F5344CB8AC3E}">
        <p14:creationId xmlns:p14="http://schemas.microsoft.com/office/powerpoint/2010/main" val="39895821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oute_2">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1475656" y="1988840"/>
            <a:ext cx="6264696" cy="2879725"/>
          </a:xfrm>
          <a:prstGeom prst="rect">
            <a:avLst/>
          </a:prstGeom>
        </p:spPr>
        <p:txBody>
          <a:bodyPr/>
          <a:lstStyle>
            <a:lvl1pPr marL="0" indent="0">
              <a:buNone/>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9"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5" name="Text Placeholder 6"/>
          <p:cNvSpPr>
            <a:spLocks noGrp="1"/>
          </p:cNvSpPr>
          <p:nvPr>
            <p:ph type="body" sz="quarter" idx="12" hasCustomPrompt="1"/>
          </p:nvPr>
        </p:nvSpPr>
        <p:spPr>
          <a:xfrm>
            <a:off x="3995936" y="5301208"/>
            <a:ext cx="3584458" cy="504056"/>
          </a:xfrm>
          <a:prstGeom prst="rect">
            <a:avLst/>
          </a:prstGeom>
          <a:noFill/>
        </p:spPr>
        <p:txBody>
          <a:bodyPr/>
          <a:lstStyle>
            <a:lvl1pPr marL="0" indent="0">
              <a:buNone/>
              <a:defRPr sz="2400" b="0">
                <a:solidFill>
                  <a:srgbClr val="7A1F7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here</a:t>
            </a:r>
          </a:p>
        </p:txBody>
      </p:sp>
      <p:pic>
        <p:nvPicPr>
          <p:cNvPr id="2050" name="Picture 2" title="gold lin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599" y="1196752"/>
            <a:ext cx="6200775" cy="5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8298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concepts">
    <p:spTree>
      <p:nvGrpSpPr>
        <p:cNvPr id="1" name=""/>
        <p:cNvGrpSpPr/>
        <p:nvPr/>
      </p:nvGrpSpPr>
      <p:grpSpPr>
        <a:xfrm>
          <a:off x="0" y="0"/>
          <a:ext cx="0" cy="0"/>
          <a:chOff x="0" y="0"/>
          <a:chExt cx="0" cy="0"/>
        </a:xfrm>
      </p:grpSpPr>
      <p:pic>
        <p:nvPicPr>
          <p:cNvPr id="9" name="Picture 8" title="purple box"/>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2600789"/>
            <a:ext cx="2664296" cy="2131437"/>
          </a:xfrm>
          <a:prstGeom prst="rect">
            <a:avLst/>
          </a:prstGeom>
        </p:spPr>
      </p:pic>
      <p:pic>
        <p:nvPicPr>
          <p:cNvPr id="3" name="Picture 2" title="grey line"/>
          <p:cNvPicPr>
            <a:picLocks noChangeAspect="1"/>
          </p:cNvPicPr>
          <p:nvPr userDrawn="1"/>
        </p:nvPicPr>
        <p:blipFill rotWithShape="1">
          <a:blip r:embed="rId3">
            <a:extLst>
              <a:ext uri="{28A0092B-C50C-407E-A947-70E740481C1C}">
                <a14:useLocalDpi xmlns:a14="http://schemas.microsoft.com/office/drawing/2010/main" val="0"/>
              </a:ext>
            </a:extLst>
          </a:blip>
          <a:srcRect l="24024" t="18173"/>
          <a:stretch/>
        </p:blipFill>
        <p:spPr>
          <a:xfrm>
            <a:off x="0" y="1209040"/>
            <a:ext cx="6947248" cy="55330"/>
          </a:xfrm>
          <a:prstGeom prst="rect">
            <a:avLst/>
          </a:prstGeom>
        </p:spPr>
      </p:pic>
      <p:pic>
        <p:nvPicPr>
          <p:cNvPr id="6" name="Picture 5" title="gold box"/>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8184" y="2636912"/>
            <a:ext cx="2667600" cy="2131200"/>
          </a:xfrm>
          <a:prstGeom prst="rect">
            <a:avLst/>
          </a:prstGeom>
        </p:spPr>
      </p:pic>
      <p:sp>
        <p:nvSpPr>
          <p:cNvPr id="7" name="Rectangle 6"/>
          <p:cNvSpPr/>
          <p:nvPr userDrawn="1"/>
        </p:nvSpPr>
        <p:spPr>
          <a:xfrm>
            <a:off x="6305881" y="2754675"/>
            <a:ext cx="2486307" cy="194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pic>
        <p:nvPicPr>
          <p:cNvPr id="8" name="Picture 7" title="grey box"/>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047" y="2636910"/>
            <a:ext cx="2667906" cy="2131200"/>
          </a:xfrm>
          <a:prstGeom prst="rect">
            <a:avLst/>
          </a:prstGeom>
        </p:spPr>
      </p:pic>
      <p:sp>
        <p:nvSpPr>
          <p:cNvPr id="20" name="Text Placeholder 16"/>
          <p:cNvSpPr>
            <a:spLocks noGrp="1"/>
          </p:cNvSpPr>
          <p:nvPr userDrawn="1">
            <p:ph type="body" sz="quarter" idx="13" hasCustomPrompt="1"/>
          </p:nvPr>
        </p:nvSpPr>
        <p:spPr>
          <a:xfrm>
            <a:off x="637220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1" name="Text Placeholder 16"/>
          <p:cNvSpPr>
            <a:spLocks noGrp="1"/>
          </p:cNvSpPr>
          <p:nvPr userDrawn="1">
            <p:ph type="body" sz="quarter" idx="14" hasCustomPrompt="1"/>
          </p:nvPr>
        </p:nvSpPr>
        <p:spPr>
          <a:xfrm>
            <a:off x="3347864"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userDrawn="1">
            <p:ph type="body" sz="quarter" idx="15" hasCustomPrompt="1"/>
          </p:nvPr>
        </p:nvSpPr>
        <p:spPr>
          <a:xfrm>
            <a:off x="395536"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3" name="Text Placeholder 8"/>
          <p:cNvSpPr>
            <a:spLocks noGrp="1"/>
          </p:cNvSpPr>
          <p:nvPr userDrawn="1">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3961266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3 concepts">
    <p:spTree>
      <p:nvGrpSpPr>
        <p:cNvPr id="1" name=""/>
        <p:cNvGrpSpPr/>
        <p:nvPr/>
      </p:nvGrpSpPr>
      <p:grpSpPr>
        <a:xfrm>
          <a:off x="0" y="0"/>
          <a:ext cx="0" cy="0"/>
          <a:chOff x="0" y="0"/>
          <a:chExt cx="0" cy="0"/>
        </a:xfrm>
      </p:grpSpPr>
      <p:pic>
        <p:nvPicPr>
          <p:cNvPr id="3" name="Picture 2" title="grey line"/>
          <p:cNvPicPr>
            <a:picLocks noChangeAspect="1"/>
          </p:cNvPicPr>
          <p:nvPr userDrawn="1"/>
        </p:nvPicPr>
        <p:blipFill rotWithShape="1">
          <a:blip r:embed="rId2">
            <a:extLst>
              <a:ext uri="{28A0092B-C50C-407E-A947-70E740481C1C}">
                <a14:useLocalDpi xmlns:a14="http://schemas.microsoft.com/office/drawing/2010/main" val="0"/>
              </a:ext>
            </a:extLst>
          </a:blip>
          <a:srcRect l="24024" t="18173"/>
          <a:stretch/>
        </p:blipFill>
        <p:spPr>
          <a:xfrm>
            <a:off x="0" y="1209040"/>
            <a:ext cx="6947248" cy="55330"/>
          </a:xfrm>
          <a:prstGeom prst="rect">
            <a:avLst/>
          </a:prstGeom>
        </p:spPr>
      </p:pic>
      <p:sp>
        <p:nvSpPr>
          <p:cNvPr id="20" name="Text Placeholder 16"/>
          <p:cNvSpPr>
            <a:spLocks noGrp="1"/>
          </p:cNvSpPr>
          <p:nvPr>
            <p:ph type="body" sz="quarter" idx="13" hasCustomPrompt="1"/>
          </p:nvPr>
        </p:nvSpPr>
        <p:spPr>
          <a:xfrm>
            <a:off x="637220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p:ph type="body" sz="quarter" idx="15" hasCustomPrompt="1"/>
          </p:nvPr>
        </p:nvSpPr>
        <p:spPr>
          <a:xfrm>
            <a:off x="61156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3"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3" name="Text Placeholder 16"/>
          <p:cNvSpPr>
            <a:spLocks noGrp="1"/>
          </p:cNvSpPr>
          <p:nvPr>
            <p:ph type="body" sz="quarter" idx="16" hasCustomPrompt="1"/>
          </p:nvPr>
        </p:nvSpPr>
        <p:spPr>
          <a:xfrm>
            <a:off x="3491880" y="2780928"/>
            <a:ext cx="2376264" cy="1872208"/>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Tree>
    <p:extLst>
      <p:ext uri="{BB962C8B-B14F-4D97-AF65-F5344CB8AC3E}">
        <p14:creationId xmlns:p14="http://schemas.microsoft.com/office/powerpoint/2010/main" val="3929691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ncepts">
    <p:spTree>
      <p:nvGrpSpPr>
        <p:cNvPr id="1" name=""/>
        <p:cNvGrpSpPr/>
        <p:nvPr/>
      </p:nvGrpSpPr>
      <p:grpSpPr>
        <a:xfrm>
          <a:off x="0" y="0"/>
          <a:ext cx="0" cy="0"/>
          <a:chOff x="0" y="0"/>
          <a:chExt cx="0" cy="0"/>
        </a:xfrm>
      </p:grpSpPr>
      <p:pic>
        <p:nvPicPr>
          <p:cNvPr id="8" name="Picture 7" title="grey box"/>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19013" y="2276872"/>
            <a:ext cx="3425395" cy="2736304"/>
          </a:xfrm>
          <a:prstGeom prst="rect">
            <a:avLst/>
          </a:prstGeom>
        </p:spPr>
      </p:pic>
      <p:pic>
        <p:nvPicPr>
          <p:cNvPr id="9" name="Picture 8" title="purple box"/>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2549" y="2276872"/>
            <a:ext cx="3456384" cy="2765108"/>
          </a:xfrm>
          <a:prstGeom prst="rect">
            <a:avLst/>
          </a:prstGeom>
        </p:spPr>
      </p:pic>
      <p:pic>
        <p:nvPicPr>
          <p:cNvPr id="3" name="Picture 2" title="gold lin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12" y="1209040"/>
            <a:ext cx="6252299" cy="55330"/>
          </a:xfrm>
          <a:prstGeom prst="rect">
            <a:avLst/>
          </a:prstGeom>
        </p:spPr>
      </p:pic>
      <p:sp>
        <p:nvSpPr>
          <p:cNvPr id="21" name="Text Placeholder 16"/>
          <p:cNvSpPr>
            <a:spLocks noGrp="1"/>
          </p:cNvSpPr>
          <p:nvPr>
            <p:ph type="body" sz="quarter" idx="14" hasCustomPrompt="1"/>
          </p:nvPr>
        </p:nvSpPr>
        <p:spPr>
          <a:xfrm>
            <a:off x="4963029" y="2492896"/>
            <a:ext cx="3096344" cy="2376264"/>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p:ph type="body" sz="quarter" idx="15" hasCustomPrompt="1"/>
          </p:nvPr>
        </p:nvSpPr>
        <p:spPr>
          <a:xfrm>
            <a:off x="714557" y="2492896"/>
            <a:ext cx="3168352" cy="2448272"/>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12"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15807164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2 concepts">
    <p:spTree>
      <p:nvGrpSpPr>
        <p:cNvPr id="1" name=""/>
        <p:cNvGrpSpPr/>
        <p:nvPr/>
      </p:nvGrpSpPr>
      <p:grpSpPr>
        <a:xfrm>
          <a:off x="0" y="0"/>
          <a:ext cx="0" cy="0"/>
          <a:chOff x="0" y="0"/>
          <a:chExt cx="0" cy="0"/>
        </a:xfrm>
      </p:grpSpPr>
      <p:pic>
        <p:nvPicPr>
          <p:cNvPr id="3" name="Picture 2" title="gold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20" y="1209040"/>
            <a:ext cx="6252299" cy="55330"/>
          </a:xfrm>
          <a:prstGeom prst="rect">
            <a:avLst/>
          </a:prstGeom>
        </p:spPr>
      </p:pic>
      <p:sp>
        <p:nvSpPr>
          <p:cNvPr id="21" name="Text Placeholder 16"/>
          <p:cNvSpPr>
            <a:spLocks noGrp="1"/>
          </p:cNvSpPr>
          <p:nvPr>
            <p:ph type="body" sz="quarter" idx="14" hasCustomPrompt="1"/>
          </p:nvPr>
        </p:nvSpPr>
        <p:spPr>
          <a:xfrm>
            <a:off x="4963029" y="2492896"/>
            <a:ext cx="3096344" cy="2376264"/>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22" name="Text Placeholder 16"/>
          <p:cNvSpPr>
            <a:spLocks noGrp="1"/>
          </p:cNvSpPr>
          <p:nvPr>
            <p:ph type="body" sz="quarter" idx="15" hasCustomPrompt="1"/>
          </p:nvPr>
        </p:nvSpPr>
        <p:spPr>
          <a:xfrm>
            <a:off x="714557" y="2492896"/>
            <a:ext cx="3168352" cy="2448272"/>
          </a:xfrm>
          <a:prstGeom prst="rect">
            <a:avLst/>
          </a:prstGeom>
        </p:spPr>
        <p:txBody>
          <a:bodyPr lIns="46800" rIns="46800" anchor="ctr" anchorCtr="0"/>
          <a:lstStyle>
            <a:lvl1pPr marL="0" indent="0" algn="ctr">
              <a:buNone/>
              <a:defRPr>
                <a:solidFill>
                  <a:schemeClr val="tx1">
                    <a:lumMod val="85000"/>
                    <a:lumOff val="15000"/>
                  </a:schemeClr>
                </a:solidFill>
                <a:latin typeface="Verdana" panose="020B0604030504040204" pitchFamily="34" charset="0"/>
              </a:defRPr>
            </a:lvl1pPr>
            <a:lvl2pPr marL="457200" indent="0" algn="ctr">
              <a:buNone/>
              <a:defRPr/>
            </a:lvl2pPr>
          </a:lstStyle>
          <a:p>
            <a:pPr lvl="0"/>
            <a:r>
              <a:rPr lang="en-US" dirty="0"/>
              <a:t>Placeholder</a:t>
            </a:r>
          </a:p>
        </p:txBody>
      </p:sp>
      <p:sp>
        <p:nvSpPr>
          <p:cNvPr id="12"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85000"/>
                    <a:lumOff val="15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2571939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heading gold rule">
    <p:spTree>
      <p:nvGrpSpPr>
        <p:cNvPr id="1" name=""/>
        <p:cNvGrpSpPr/>
        <p:nvPr/>
      </p:nvGrpSpPr>
      <p:grpSpPr>
        <a:xfrm>
          <a:off x="0" y="0"/>
          <a:ext cx="0" cy="0"/>
          <a:chOff x="0" y="0"/>
          <a:chExt cx="0" cy="0"/>
        </a:xfrm>
      </p:grpSpPr>
      <p:pic>
        <p:nvPicPr>
          <p:cNvPr id="2" name="Picture 1" title="purple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4"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pic>
        <p:nvPicPr>
          <p:cNvPr id="3" name="Picture 2" title="gold open book"/>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8384" y="188640"/>
            <a:ext cx="864096" cy="796133"/>
          </a:xfrm>
          <a:prstGeom prst="rect">
            <a:avLst/>
          </a:prstGeom>
        </p:spPr>
      </p:pic>
    </p:spTree>
    <p:extLst>
      <p:ext uri="{BB962C8B-B14F-4D97-AF65-F5344CB8AC3E}">
        <p14:creationId xmlns:p14="http://schemas.microsoft.com/office/powerpoint/2010/main" val="1431571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Purple heading gold rule">
    <p:spTree>
      <p:nvGrpSpPr>
        <p:cNvPr id="1" name=""/>
        <p:cNvGrpSpPr/>
        <p:nvPr/>
      </p:nvGrpSpPr>
      <p:grpSpPr>
        <a:xfrm>
          <a:off x="0" y="0"/>
          <a:ext cx="0" cy="0"/>
          <a:chOff x="0" y="0"/>
          <a:chExt cx="0" cy="0"/>
        </a:xfrm>
      </p:grpSpPr>
      <p:pic>
        <p:nvPicPr>
          <p:cNvPr id="2" name="Picture 1" title="purple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hasCustomPrompt="1"/>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Chart title</a:t>
            </a:r>
          </a:p>
        </p:txBody>
      </p:sp>
      <p:graphicFrame>
        <p:nvGraphicFramePr>
          <p:cNvPr id="7" name="Chart 6"/>
          <p:cNvGraphicFramePr/>
          <p:nvPr userDrawn="1"/>
        </p:nvGraphicFramePr>
        <p:xfrm>
          <a:off x="35496" y="1484784"/>
          <a:ext cx="9073008"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09010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Purple heading gold rule">
    <p:spTree>
      <p:nvGrpSpPr>
        <p:cNvPr id="1" name=""/>
        <p:cNvGrpSpPr/>
        <p:nvPr/>
      </p:nvGrpSpPr>
      <p:grpSpPr>
        <a:xfrm>
          <a:off x="0" y="0"/>
          <a:ext cx="0" cy="0"/>
          <a:chOff x="0" y="0"/>
          <a:chExt cx="0" cy="0"/>
        </a:xfrm>
      </p:grpSpPr>
      <p:graphicFrame>
        <p:nvGraphicFramePr>
          <p:cNvPr id="7" name="Chart 6"/>
          <p:cNvGraphicFramePr/>
          <p:nvPr userDrawn="1"/>
        </p:nvGraphicFramePr>
        <p:xfrm>
          <a:off x="251520" y="188640"/>
          <a:ext cx="8712968" cy="648072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title="purple 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hasCustomPrompt="1"/>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Chart title</a:t>
            </a:r>
          </a:p>
        </p:txBody>
      </p:sp>
    </p:spTree>
    <p:extLst>
      <p:ext uri="{BB962C8B-B14F-4D97-AF65-F5344CB8AC3E}">
        <p14:creationId xmlns:p14="http://schemas.microsoft.com/office/powerpoint/2010/main" val="272977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nn">
    <p:spTree>
      <p:nvGrpSpPr>
        <p:cNvPr id="1" name=""/>
        <p:cNvGrpSpPr/>
        <p:nvPr/>
      </p:nvGrpSpPr>
      <p:grpSpPr>
        <a:xfrm>
          <a:off x="0" y="0"/>
          <a:ext cx="0" cy="0"/>
          <a:chOff x="0" y="0"/>
          <a:chExt cx="0" cy="0"/>
        </a:xfrm>
      </p:grpSpPr>
      <p:sp>
        <p:nvSpPr>
          <p:cNvPr id="4" name="Oval 3" title="purple circle white fill"/>
          <p:cNvSpPr/>
          <p:nvPr userDrawn="1"/>
        </p:nvSpPr>
        <p:spPr>
          <a:xfrm>
            <a:off x="539552" y="1556792"/>
            <a:ext cx="4888854" cy="4890918"/>
          </a:xfrm>
          <a:prstGeom prst="ellipse">
            <a:avLst/>
          </a:prstGeom>
          <a:solidFill>
            <a:schemeClr val="bg2">
              <a:alpha val="43000"/>
            </a:schemeClr>
          </a:solidFill>
          <a:ln w="38100">
            <a:solidFill>
              <a:srgbClr val="7A1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sp>
        <p:nvSpPr>
          <p:cNvPr id="5" name="Oval 4" title="gold circle white fill"/>
          <p:cNvSpPr/>
          <p:nvPr userDrawn="1"/>
        </p:nvSpPr>
        <p:spPr>
          <a:xfrm>
            <a:off x="3643586" y="1634426"/>
            <a:ext cx="4888854" cy="4890918"/>
          </a:xfrm>
          <a:prstGeom prst="ellipse">
            <a:avLst/>
          </a:prstGeom>
          <a:solidFill>
            <a:schemeClr val="bg1">
              <a:alpha val="43000"/>
            </a:schemeClr>
          </a:solidFill>
          <a:ln w="38100">
            <a:solidFill>
              <a:srgbClr val="FDB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
        <p:nvSpPr>
          <p:cNvPr id="9" name="Text Placeholder 8"/>
          <p:cNvSpPr>
            <a:spLocks noGrp="1"/>
          </p:cNvSpPr>
          <p:nvPr userDrawn="1">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1" name="Text Placeholder 8"/>
          <p:cNvSpPr>
            <a:spLocks noGrp="1"/>
          </p:cNvSpPr>
          <p:nvPr userDrawn="1">
            <p:ph type="body" sz="quarter" idx="12" hasCustomPrompt="1"/>
          </p:nvPr>
        </p:nvSpPr>
        <p:spPr>
          <a:xfrm>
            <a:off x="5868144" y="3068960"/>
            <a:ext cx="2520280" cy="1656184"/>
          </a:xfrm>
          <a:prstGeom prst="rect">
            <a:avLst/>
          </a:prstGeom>
        </p:spPr>
        <p:txBody>
          <a:bodyPr tIns="288000"/>
          <a:lstStyle>
            <a:lvl1pPr marL="216000" indent="0">
              <a:lnSpc>
                <a:spcPct val="150000"/>
              </a:lnSpc>
              <a:spcBef>
                <a:spcPts val="1800"/>
              </a:spcBef>
              <a:spcAft>
                <a:spcPts val="1800"/>
              </a:spcAft>
              <a:buNone/>
              <a:defRPr kumimoji="0" lang="en-US" sz="28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Placeholder text</a:t>
            </a:r>
          </a:p>
        </p:txBody>
      </p:sp>
      <p:sp>
        <p:nvSpPr>
          <p:cNvPr id="12" name="Text Placeholder 8"/>
          <p:cNvSpPr>
            <a:spLocks noGrp="1"/>
          </p:cNvSpPr>
          <p:nvPr userDrawn="1">
            <p:ph type="body" sz="quarter" idx="13" hasCustomPrompt="1"/>
          </p:nvPr>
        </p:nvSpPr>
        <p:spPr>
          <a:xfrm>
            <a:off x="683568" y="3068960"/>
            <a:ext cx="2520280" cy="1656184"/>
          </a:xfrm>
          <a:prstGeom prst="rect">
            <a:avLst/>
          </a:prstGeom>
        </p:spPr>
        <p:txBody>
          <a:bodyPr tIns="288000"/>
          <a:lstStyle>
            <a:lvl1pPr marL="216000" indent="0">
              <a:lnSpc>
                <a:spcPct val="150000"/>
              </a:lnSpc>
              <a:spcBef>
                <a:spcPts val="1800"/>
              </a:spcBef>
              <a:spcAft>
                <a:spcPts val="1800"/>
              </a:spcAft>
              <a:buNone/>
              <a:defRPr kumimoji="0" lang="en-US" sz="28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Placeholder text</a:t>
            </a:r>
          </a:p>
        </p:txBody>
      </p:sp>
      <p:sp>
        <p:nvSpPr>
          <p:cNvPr id="13" name="Text Placeholder 8"/>
          <p:cNvSpPr>
            <a:spLocks noGrp="1"/>
          </p:cNvSpPr>
          <p:nvPr userDrawn="1">
            <p:ph type="body" sz="quarter" idx="14" hasCustomPrompt="1"/>
          </p:nvPr>
        </p:nvSpPr>
        <p:spPr>
          <a:xfrm>
            <a:off x="3707904" y="3068960"/>
            <a:ext cx="1656184" cy="2160240"/>
          </a:xfrm>
          <a:prstGeom prst="rect">
            <a:avLst/>
          </a:prstGeom>
        </p:spPr>
        <p:txBody>
          <a:bodyPr tIns="288000"/>
          <a:lstStyle>
            <a:lvl1pPr marL="216000" indent="0">
              <a:lnSpc>
                <a:spcPct val="150000"/>
              </a:lnSpc>
              <a:spcBef>
                <a:spcPts val="1800"/>
              </a:spcBef>
              <a:spcAft>
                <a:spcPts val="1800"/>
              </a:spcAft>
              <a:buNone/>
              <a:defRPr kumimoji="0" lang="en-US" sz="24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Placeholder text</a:t>
            </a:r>
          </a:p>
        </p:txBody>
      </p:sp>
    </p:spTree>
    <p:extLst>
      <p:ext uri="{BB962C8B-B14F-4D97-AF65-F5344CB8AC3E}">
        <p14:creationId xmlns:p14="http://schemas.microsoft.com/office/powerpoint/2010/main" val="17850052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Purple heading gold rule">
    <p:spTree>
      <p:nvGrpSpPr>
        <p:cNvPr id="1" name=""/>
        <p:cNvGrpSpPr/>
        <p:nvPr/>
      </p:nvGrpSpPr>
      <p:grpSpPr>
        <a:xfrm>
          <a:off x="0" y="0"/>
          <a:ext cx="0" cy="0"/>
          <a:chOff x="0" y="0"/>
          <a:chExt cx="0" cy="0"/>
        </a:xfrm>
      </p:grpSpPr>
      <p:graphicFrame>
        <p:nvGraphicFramePr>
          <p:cNvPr id="7" name="Chart 6"/>
          <p:cNvGraphicFramePr/>
          <p:nvPr userDrawn="1"/>
        </p:nvGraphicFramePr>
        <p:xfrm>
          <a:off x="179512" y="289229"/>
          <a:ext cx="8640960" cy="6552728"/>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title="purple 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hasCustomPrompt="1"/>
          </p:nvPr>
        </p:nvSpPr>
        <p:spPr>
          <a:xfrm>
            <a:off x="179389" y="188640"/>
            <a:ext cx="7344940"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Chart title</a:t>
            </a:r>
          </a:p>
        </p:txBody>
      </p:sp>
    </p:spTree>
    <p:extLst>
      <p:ext uri="{BB962C8B-B14F-4D97-AF65-F5344CB8AC3E}">
        <p14:creationId xmlns:p14="http://schemas.microsoft.com/office/powerpoint/2010/main" val="8833710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Purple heading gold rule">
    <p:spTree>
      <p:nvGrpSpPr>
        <p:cNvPr id="1" name=""/>
        <p:cNvGrpSpPr/>
        <p:nvPr/>
      </p:nvGrpSpPr>
      <p:grpSpPr>
        <a:xfrm>
          <a:off x="0" y="0"/>
          <a:ext cx="0" cy="0"/>
          <a:chOff x="0" y="0"/>
          <a:chExt cx="0" cy="0"/>
        </a:xfrm>
      </p:grpSpPr>
      <p:pic>
        <p:nvPicPr>
          <p:cNvPr id="2" name="Picture 1" title="purple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04" y="1196752"/>
            <a:ext cx="7640834" cy="67618"/>
          </a:xfrm>
          <a:prstGeom prst="rect">
            <a:avLst/>
          </a:prstGeom>
        </p:spPr>
      </p:pic>
      <p:sp>
        <p:nvSpPr>
          <p:cNvPr id="6"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4" name="Text Placeholder 10"/>
          <p:cNvSpPr>
            <a:spLocks noGrp="1"/>
          </p:cNvSpPr>
          <p:nvPr>
            <p:ph type="body" sz="quarter" idx="11"/>
          </p:nvPr>
        </p:nvSpPr>
        <p:spPr>
          <a:xfrm>
            <a:off x="250825" y="1628774"/>
            <a:ext cx="8425631" cy="4968577"/>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latin typeface="Open Sans"/>
              </a:defRPr>
            </a:lvl2pPr>
            <a:lvl3pPr marL="914400" indent="0">
              <a:buNone/>
              <a:defRPr sz="2200">
                <a:solidFill>
                  <a:schemeClr val="tx1">
                    <a:lumMod val="65000"/>
                    <a:lumOff val="35000"/>
                  </a:schemeClr>
                </a:solidFill>
                <a:latin typeface="Open Sans"/>
              </a:defRPr>
            </a:lvl3pPr>
            <a:lvl4pPr marL="1371600" indent="0">
              <a:buNone/>
              <a:defRPr/>
            </a:lvl4pPr>
            <a:lvl5pPr marL="1828800" indent="0">
              <a:buNone/>
              <a:defRPr/>
            </a:lvl5pPr>
          </a:lstStyle>
          <a:p>
            <a:pPr lvl="0"/>
            <a:r>
              <a:rPr lang="en-US" dirty="0"/>
              <a:t>Click to edit Master text styles</a:t>
            </a:r>
          </a:p>
        </p:txBody>
      </p:sp>
      <p:pic>
        <p:nvPicPr>
          <p:cNvPr id="3" name="Picture 2" title="gold lightbulb"/>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8395" y="188640"/>
            <a:ext cx="764073" cy="796133"/>
          </a:xfrm>
          <a:prstGeom prst="rect">
            <a:avLst/>
          </a:prstGeom>
        </p:spPr>
      </p:pic>
    </p:spTree>
    <p:extLst>
      <p:ext uri="{BB962C8B-B14F-4D97-AF65-F5344CB8AC3E}">
        <p14:creationId xmlns:p14="http://schemas.microsoft.com/office/powerpoint/2010/main" val="41502593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ubtitled list question">
    <p:spTree>
      <p:nvGrpSpPr>
        <p:cNvPr id="1" name=""/>
        <p:cNvGrpSpPr/>
        <p:nvPr/>
      </p:nvGrpSpPr>
      <p:grpSpPr>
        <a:xfrm>
          <a:off x="0" y="0"/>
          <a:ext cx="0" cy="0"/>
          <a:chOff x="0" y="0"/>
          <a:chExt cx="0" cy="0"/>
        </a:xfrm>
      </p:grpSpPr>
      <p:grpSp>
        <p:nvGrpSpPr>
          <p:cNvPr id="4" name="Group 3" title="1"/>
          <p:cNvGrpSpPr/>
          <p:nvPr userDrawn="1"/>
        </p:nvGrpSpPr>
        <p:grpSpPr>
          <a:xfrm>
            <a:off x="776853" y="2766827"/>
            <a:ext cx="566400" cy="590165"/>
            <a:chOff x="796833" y="2766827"/>
            <a:chExt cx="566400" cy="590165"/>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33" y="2766827"/>
              <a:ext cx="566400" cy="590165"/>
            </a:xfrm>
            <a:prstGeom prst="rect">
              <a:avLst/>
            </a:prstGeom>
          </p:spPr>
        </p:pic>
        <p:sp>
          <p:nvSpPr>
            <p:cNvPr id="12" name="TextBox 11"/>
            <p:cNvSpPr txBox="1"/>
            <p:nvPr userDrawn="1"/>
          </p:nvSpPr>
          <p:spPr>
            <a:xfrm>
              <a:off x="920121" y="2852936"/>
              <a:ext cx="323499" cy="461665"/>
            </a:xfrm>
            <a:prstGeom prst="rect">
              <a:avLst/>
            </a:prstGeom>
            <a:noFill/>
          </p:spPr>
          <p:txBody>
            <a:bodyPr wrap="square" rtlCol="0">
              <a:spAutoFit/>
            </a:bodyPr>
            <a:lstStyle/>
            <a:p>
              <a:r>
                <a:rPr lang="en-GB" sz="2400" b="1" dirty="0">
                  <a:solidFill>
                    <a:srgbClr val="7A1F7F"/>
                  </a:solidFill>
                  <a:latin typeface="Verdana" panose="020B0604030504040204" pitchFamily="34" charset="0"/>
                  <a:ea typeface="Open Sans Semibold" panose="020B0706030804020204" pitchFamily="34" charset="0"/>
                  <a:cs typeface="Open Sans Semibold" panose="020B0706030804020204" pitchFamily="34" charset="0"/>
                </a:rPr>
                <a:t>1</a:t>
              </a:r>
            </a:p>
          </p:txBody>
        </p:sp>
      </p:grpSp>
      <p:grpSp>
        <p:nvGrpSpPr>
          <p:cNvPr id="13" name="Group 12"/>
          <p:cNvGrpSpPr/>
          <p:nvPr userDrawn="1"/>
        </p:nvGrpSpPr>
        <p:grpSpPr>
          <a:xfrm>
            <a:off x="776853" y="3776414"/>
            <a:ext cx="536489" cy="558999"/>
            <a:chOff x="786204" y="3526135"/>
            <a:chExt cx="536489" cy="558999"/>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204" y="3526135"/>
              <a:ext cx="536489" cy="558999"/>
            </a:xfrm>
            <a:prstGeom prst="rect">
              <a:avLst/>
            </a:prstGeom>
          </p:spPr>
        </p:pic>
        <p:sp>
          <p:nvSpPr>
            <p:cNvPr id="15" name="TextBox 14" title="2"/>
            <p:cNvSpPr txBox="1"/>
            <p:nvPr/>
          </p:nvSpPr>
          <p:spPr>
            <a:xfrm>
              <a:off x="892698" y="3605579"/>
              <a:ext cx="323499" cy="461665"/>
            </a:xfrm>
            <a:prstGeom prst="rect">
              <a:avLst/>
            </a:prstGeom>
            <a:noFill/>
          </p:spPr>
          <p:txBody>
            <a:bodyPr wrap="square" rtlCol="0">
              <a:spAutoFit/>
            </a:bodyPr>
            <a:lstStyle/>
            <a:p>
              <a:pPr marL="0" algn="l" defTabSz="914400" rtl="0" eaLnBrk="1" latinLnBrk="0" hangingPunct="1"/>
              <a:r>
                <a:rPr lang="en-GB" sz="2400" b="1" kern="1200" dirty="0">
                  <a:solidFill>
                    <a:srgbClr val="7A1F7F"/>
                  </a:solidFill>
                  <a:latin typeface="Verdana" panose="020B0604030504040204" pitchFamily="34" charset="0"/>
                  <a:ea typeface="Open Sans Semibold" panose="020B0706030804020204" pitchFamily="34" charset="0"/>
                  <a:cs typeface="Open Sans Semibold" panose="020B0706030804020204" pitchFamily="34" charset="0"/>
                </a:rPr>
                <a:t>2</a:t>
              </a:r>
            </a:p>
          </p:txBody>
        </p:sp>
      </p:grpSp>
      <p:grpSp>
        <p:nvGrpSpPr>
          <p:cNvPr id="16" name="Group 15" title="3"/>
          <p:cNvGrpSpPr/>
          <p:nvPr userDrawn="1"/>
        </p:nvGrpSpPr>
        <p:grpSpPr>
          <a:xfrm>
            <a:off x="776853" y="4754835"/>
            <a:ext cx="536489" cy="558999"/>
            <a:chOff x="786204" y="3526135"/>
            <a:chExt cx="536489" cy="558999"/>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204" y="3526135"/>
              <a:ext cx="536489" cy="558999"/>
            </a:xfrm>
            <a:prstGeom prst="rect">
              <a:avLst/>
            </a:prstGeom>
          </p:spPr>
        </p:pic>
        <p:sp>
          <p:nvSpPr>
            <p:cNvPr id="18" name="TextBox 17"/>
            <p:cNvSpPr txBox="1"/>
            <p:nvPr/>
          </p:nvSpPr>
          <p:spPr>
            <a:xfrm>
              <a:off x="892698" y="3605579"/>
              <a:ext cx="323499" cy="461665"/>
            </a:xfrm>
            <a:prstGeom prst="rect">
              <a:avLst/>
            </a:prstGeom>
            <a:noFill/>
          </p:spPr>
          <p:txBody>
            <a:bodyPr wrap="square" rtlCol="0">
              <a:spAutoFit/>
            </a:bodyPr>
            <a:lstStyle/>
            <a:p>
              <a:pPr marL="0" algn="l" defTabSz="914400" rtl="0" eaLnBrk="1" latinLnBrk="0" hangingPunct="1"/>
              <a:r>
                <a:rPr lang="en-GB" sz="2400" b="1" kern="1200" dirty="0">
                  <a:solidFill>
                    <a:srgbClr val="7A1F7F"/>
                  </a:solidFill>
                  <a:latin typeface="Verdana" panose="020B0604030504040204" pitchFamily="34" charset="0"/>
                  <a:ea typeface="Open Sans Semibold" panose="020B0706030804020204" pitchFamily="34" charset="0"/>
                  <a:cs typeface="Open Sans Semibold" panose="020B0706030804020204" pitchFamily="34" charset="0"/>
                </a:rPr>
                <a:t>3</a:t>
              </a:r>
            </a:p>
          </p:txBody>
        </p:sp>
      </p:grpSp>
      <p:sp>
        <p:nvSpPr>
          <p:cNvPr id="20"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3" name="Text Placeholder 2"/>
          <p:cNvSpPr>
            <a:spLocks noGrp="1"/>
          </p:cNvSpPr>
          <p:nvPr>
            <p:ph type="body" sz="quarter" idx="11" hasCustomPrompt="1"/>
          </p:nvPr>
        </p:nvSpPr>
        <p:spPr>
          <a:xfrm>
            <a:off x="674112" y="1608480"/>
            <a:ext cx="6274152" cy="865188"/>
          </a:xfrm>
          <a:prstGeom prst="rect">
            <a:avLst/>
          </a:prstGeom>
        </p:spPr>
        <p:txBody>
          <a:bodyPr/>
          <a:lstStyle>
            <a:lvl1pPr marL="0" indent="0">
              <a:buFontTx/>
              <a:buNone/>
              <a:defRPr sz="2800">
                <a:solidFill>
                  <a:srgbClr val="7A1F7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lang="en-US" sz="2800" b="1" kern="1200" dirty="0" smtClean="0">
                <a:solidFill>
                  <a:srgbClr val="7A1F7F"/>
                </a:solidFill>
                <a:latin typeface="Open Sans Semibold" panose="020B0706030804020204" pitchFamily="34" charset="0"/>
                <a:ea typeface="Open Sans Semibold" panose="020B0706030804020204" pitchFamily="34" charset="0"/>
                <a:cs typeface="Open Sans Semibold" panose="020B0706030804020204" pitchFamily="34" charset="0"/>
              </a:defRPr>
            </a:lvl2pPr>
          </a:lstStyle>
          <a:p>
            <a:pPr lvl="0"/>
            <a:r>
              <a:rPr lang="en-US" dirty="0"/>
              <a:t>Subtitle</a:t>
            </a:r>
          </a:p>
        </p:txBody>
      </p:sp>
      <p:grpSp>
        <p:nvGrpSpPr>
          <p:cNvPr id="22" name="Group 21" title="4"/>
          <p:cNvGrpSpPr/>
          <p:nvPr userDrawn="1"/>
        </p:nvGrpSpPr>
        <p:grpSpPr>
          <a:xfrm>
            <a:off x="776853" y="5733256"/>
            <a:ext cx="536489" cy="558999"/>
            <a:chOff x="786204" y="3526135"/>
            <a:chExt cx="536489" cy="558999"/>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204" y="3526135"/>
              <a:ext cx="536489" cy="558999"/>
            </a:xfrm>
            <a:prstGeom prst="rect">
              <a:avLst/>
            </a:prstGeom>
          </p:spPr>
        </p:pic>
        <p:sp>
          <p:nvSpPr>
            <p:cNvPr id="24" name="TextBox 23"/>
            <p:cNvSpPr txBox="1"/>
            <p:nvPr/>
          </p:nvSpPr>
          <p:spPr>
            <a:xfrm>
              <a:off x="858212" y="3605579"/>
              <a:ext cx="323499" cy="461665"/>
            </a:xfrm>
            <a:prstGeom prst="rect">
              <a:avLst/>
            </a:prstGeom>
            <a:noFill/>
          </p:spPr>
          <p:txBody>
            <a:bodyPr wrap="square" rtlCol="0">
              <a:spAutoFit/>
            </a:bodyPr>
            <a:lstStyle/>
            <a:p>
              <a:pPr marL="0" algn="l" defTabSz="914400" rtl="0" eaLnBrk="1" latinLnBrk="0" hangingPunct="1"/>
              <a:r>
                <a:rPr lang="en-GB" sz="2400" b="1" kern="1200" dirty="0">
                  <a:solidFill>
                    <a:srgbClr val="7A1F7F"/>
                  </a:solidFill>
                  <a:latin typeface="Verdana" panose="020B0604030504040204" pitchFamily="34" charset="0"/>
                  <a:ea typeface="Open Sans Semibold" panose="020B0706030804020204" pitchFamily="34" charset="0"/>
                  <a:cs typeface="Open Sans Semibold" panose="020B0706030804020204" pitchFamily="34" charset="0"/>
                </a:rPr>
                <a:t>4</a:t>
              </a:r>
            </a:p>
          </p:txBody>
        </p:sp>
      </p:grpSp>
      <p:sp>
        <p:nvSpPr>
          <p:cNvPr id="5" name="Text Placeholder 4"/>
          <p:cNvSpPr>
            <a:spLocks noGrp="1"/>
          </p:cNvSpPr>
          <p:nvPr>
            <p:ph type="body" sz="quarter" idx="12" hasCustomPrompt="1"/>
          </p:nvPr>
        </p:nvSpPr>
        <p:spPr>
          <a:xfrm>
            <a:off x="1475656" y="4749146"/>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
        <p:nvSpPr>
          <p:cNvPr id="28" name="Text Placeholder 4"/>
          <p:cNvSpPr>
            <a:spLocks noGrp="1"/>
          </p:cNvSpPr>
          <p:nvPr>
            <p:ph type="body" sz="quarter" idx="13" hasCustomPrompt="1"/>
          </p:nvPr>
        </p:nvSpPr>
        <p:spPr>
          <a:xfrm>
            <a:off x="1475656" y="3765037"/>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
        <p:nvSpPr>
          <p:cNvPr id="29" name="Text Placeholder 4"/>
          <p:cNvSpPr>
            <a:spLocks noGrp="1"/>
          </p:cNvSpPr>
          <p:nvPr>
            <p:ph type="body" sz="quarter" idx="14" hasCustomPrompt="1"/>
          </p:nvPr>
        </p:nvSpPr>
        <p:spPr>
          <a:xfrm>
            <a:off x="1475656" y="5733256"/>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
        <p:nvSpPr>
          <p:cNvPr id="30" name="Text Placeholder 4"/>
          <p:cNvSpPr>
            <a:spLocks noGrp="1"/>
          </p:cNvSpPr>
          <p:nvPr>
            <p:ph type="body" sz="quarter" idx="15" hasCustomPrompt="1"/>
          </p:nvPr>
        </p:nvSpPr>
        <p:spPr>
          <a:xfrm>
            <a:off x="1475656" y="2780928"/>
            <a:ext cx="3024336" cy="504056"/>
          </a:xfrm>
          <a:prstGeom prst="rect">
            <a:avLst/>
          </a:prstGeom>
        </p:spPr>
        <p:txBody>
          <a:bodyPr/>
          <a:lstStyle>
            <a:lvl1pPr marL="0" indent="0">
              <a:buNone/>
              <a:defRPr lang="en-US" sz="2400" kern="1200" dirty="0" smtClean="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l" defTabSz="914400" rtl="0" eaLnBrk="1" latinLnBrk="0" hangingPunct="1"/>
            <a:r>
              <a:rPr lang="en-US" dirty="0"/>
              <a:t>Placeholder text</a:t>
            </a:r>
            <a:endParaRPr lang="en-GB" dirty="0"/>
          </a:p>
        </p:txBody>
      </p:sp>
    </p:spTree>
    <p:extLst>
      <p:ext uri="{BB962C8B-B14F-4D97-AF65-F5344CB8AC3E}">
        <p14:creationId xmlns:p14="http://schemas.microsoft.com/office/powerpoint/2010/main" val="18158610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urple banner white headin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0919" y="2075259"/>
            <a:ext cx="3309937"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a:xfrm>
            <a:off x="0" y="0"/>
            <a:ext cx="9144000" cy="6858000"/>
          </a:xfrm>
          <a:prstGeom prst="rect">
            <a:avLst/>
          </a:prstGeom>
          <a:solidFill>
            <a:schemeClr val="bg2">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sp>
        <p:nvSpPr>
          <p:cNvPr id="6" name="Text Placeholder 8"/>
          <p:cNvSpPr>
            <a:spLocks noGrp="1"/>
          </p:cNvSpPr>
          <p:nvPr>
            <p:ph type="body" sz="quarter" idx="10"/>
          </p:nvPr>
        </p:nvSpPr>
        <p:spPr>
          <a:xfrm>
            <a:off x="179388" y="322854"/>
            <a:ext cx="7488237" cy="585866"/>
          </a:xfrm>
          <a:prstGeom prst="rect">
            <a:avLst/>
          </a:prstGeom>
        </p:spPr>
        <p:txBody>
          <a:bodyPr tIns="46800" anchor="ctr" anchorCtr="0">
            <a:spAutoFit/>
          </a:bodyPr>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Tree>
    <p:extLst>
      <p:ext uri="{BB962C8B-B14F-4D97-AF65-F5344CB8AC3E}">
        <p14:creationId xmlns:p14="http://schemas.microsoft.com/office/powerpoint/2010/main" val="35835514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purple banner white heading">
    <p:spTree>
      <p:nvGrpSpPr>
        <p:cNvPr id="1" name=""/>
        <p:cNvGrpSpPr/>
        <p:nvPr/>
      </p:nvGrpSpPr>
      <p:grpSpPr>
        <a:xfrm>
          <a:off x="0" y="0"/>
          <a:ext cx="0" cy="0"/>
          <a:chOff x="0" y="0"/>
          <a:chExt cx="0" cy="0"/>
        </a:xfrm>
      </p:grpSpPr>
      <p:sp>
        <p:nvSpPr>
          <p:cNvPr id="6" name="Text Placeholder 8"/>
          <p:cNvSpPr>
            <a:spLocks noGrp="1"/>
          </p:cNvSpPr>
          <p:nvPr>
            <p:ph type="body" sz="quarter" idx="10"/>
          </p:nvPr>
        </p:nvSpPr>
        <p:spPr>
          <a:xfrm>
            <a:off x="179388" y="322854"/>
            <a:ext cx="7488237" cy="585866"/>
          </a:xfrm>
          <a:prstGeom prst="rect">
            <a:avLst/>
          </a:prstGeom>
        </p:spPr>
        <p:txBody>
          <a:bodyPr tIns="46800" anchor="ctr" anchorCtr="0">
            <a:spAutoFit/>
          </a:bodyPr>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2" name="Picture 1" title="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1844824"/>
            <a:ext cx="576064" cy="576064"/>
          </a:xfrm>
          <a:prstGeom prst="rect">
            <a:avLst/>
          </a:prstGeom>
        </p:spPr>
      </p:pic>
      <p:pic>
        <p:nvPicPr>
          <p:cNvPr id="4" name="Picture 3" title="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7544" y="2834934"/>
            <a:ext cx="576064" cy="576064"/>
          </a:xfrm>
          <a:prstGeom prst="rect">
            <a:avLst/>
          </a:prstGeom>
        </p:spPr>
      </p:pic>
      <p:pic>
        <p:nvPicPr>
          <p:cNvPr id="7" name="Picture 6" title="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7544" y="3825044"/>
            <a:ext cx="576064" cy="576064"/>
          </a:xfrm>
          <a:prstGeom prst="rect">
            <a:avLst/>
          </a:prstGeom>
        </p:spPr>
      </p:pic>
      <p:pic>
        <p:nvPicPr>
          <p:cNvPr id="8" name="Picture 7" title="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544" y="4815154"/>
            <a:ext cx="576064" cy="576064"/>
          </a:xfrm>
          <a:prstGeom prst="rect">
            <a:avLst/>
          </a:prstGeom>
        </p:spPr>
      </p:pic>
      <p:pic>
        <p:nvPicPr>
          <p:cNvPr id="9" name="Picture 8" title="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7608" y="5805264"/>
            <a:ext cx="576000" cy="576000"/>
          </a:xfrm>
          <a:prstGeom prst="rect">
            <a:avLst/>
          </a:prstGeom>
        </p:spPr>
      </p:pic>
      <p:sp>
        <p:nvSpPr>
          <p:cNvPr id="11" name="Text Placeholder 10"/>
          <p:cNvSpPr>
            <a:spLocks noGrp="1"/>
          </p:cNvSpPr>
          <p:nvPr>
            <p:ph type="body" sz="quarter" idx="11"/>
          </p:nvPr>
        </p:nvSpPr>
        <p:spPr>
          <a:xfrm>
            <a:off x="1187624" y="184482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2" name="Text Placeholder 10"/>
          <p:cNvSpPr>
            <a:spLocks noGrp="1"/>
          </p:cNvSpPr>
          <p:nvPr>
            <p:ph type="body" sz="quarter" idx="12"/>
          </p:nvPr>
        </p:nvSpPr>
        <p:spPr>
          <a:xfrm>
            <a:off x="1187624" y="283493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3" name="Text Placeholder 10"/>
          <p:cNvSpPr>
            <a:spLocks noGrp="1"/>
          </p:cNvSpPr>
          <p:nvPr>
            <p:ph type="body" sz="quarter" idx="13"/>
          </p:nvPr>
        </p:nvSpPr>
        <p:spPr>
          <a:xfrm>
            <a:off x="1187624" y="382504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4" name="Text Placeholder 10"/>
          <p:cNvSpPr>
            <a:spLocks noGrp="1"/>
          </p:cNvSpPr>
          <p:nvPr>
            <p:ph type="body" sz="quarter" idx="14"/>
          </p:nvPr>
        </p:nvSpPr>
        <p:spPr>
          <a:xfrm>
            <a:off x="1187624" y="481515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15" name="Text Placeholder 10"/>
          <p:cNvSpPr>
            <a:spLocks noGrp="1"/>
          </p:cNvSpPr>
          <p:nvPr>
            <p:ph type="body" sz="quarter" idx="15"/>
          </p:nvPr>
        </p:nvSpPr>
        <p:spPr>
          <a:xfrm>
            <a:off x="1187624" y="5805264"/>
            <a:ext cx="7488832" cy="648072"/>
          </a:xfrm>
          <a:prstGeom prst="rect">
            <a:avLst/>
          </a:prstGeom>
        </p:spPr>
        <p:txBody>
          <a:bodyPr/>
          <a:lstStyle>
            <a:lvl1pPr marL="0" indent="0">
              <a:buNone/>
              <a:defRPr sz="28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5704484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punk &amp; heading">
    <p:spTree>
      <p:nvGrpSpPr>
        <p:cNvPr id="1" name=""/>
        <p:cNvGrpSpPr/>
        <p:nvPr/>
      </p:nvGrpSpPr>
      <p:grpSpPr>
        <a:xfrm>
          <a:off x="0" y="0"/>
          <a:ext cx="0" cy="0"/>
          <a:chOff x="0" y="0"/>
          <a:chExt cx="0" cy="0"/>
        </a:xfrm>
      </p:grpSpPr>
      <p:sp>
        <p:nvSpPr>
          <p:cNvPr id="2" name="Rectangle 1"/>
          <p:cNvSpPr/>
          <p:nvPr userDrawn="1"/>
        </p:nvSpPr>
        <p:spPr>
          <a:xfrm>
            <a:off x="0" y="1062259"/>
            <a:ext cx="9144000" cy="5795741"/>
          </a:xfrm>
          <a:prstGeom prst="rect">
            <a:avLst/>
          </a:prstGeom>
          <a:solidFill>
            <a:srgbClr val="7A1F7F"/>
          </a:solidFill>
          <a:ln>
            <a:solidFill>
              <a:srgbClr val="7A1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Verdana" panose="020B0604030504040204" pitchFamily="34" charset="0"/>
            </a:endParaRPr>
          </a:p>
        </p:txBody>
      </p:sp>
      <p:pic>
        <p:nvPicPr>
          <p:cNvPr id="10" name="Picture 2" title="My Learning Essentials punk hea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5947463" y="2201739"/>
            <a:ext cx="3203849" cy="4656261"/>
          </a:xfrm>
          <a:prstGeom prst="rect">
            <a:avLst/>
          </a:prstGeom>
          <a:noFill/>
          <a:ln>
            <a:noFill/>
          </a:ln>
          <a:effectLst/>
          <a:extLst>
            <a:ext uri="{909E8E84-426E-40DD-AFC4-6F175D3DCCD1}">
              <a14:hiddenFill xmlns:a14="http://schemas.microsoft.com/office/drawing/2010/main">
                <a:solidFill>
                  <a:srgbClr val="FFFFFF">
                    <a:alpha val="12941"/>
                  </a:srgbClr>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Box 15"/>
          <p:cNvSpPr txBox="1"/>
          <p:nvPr userDrawn="1"/>
        </p:nvSpPr>
        <p:spPr>
          <a:xfrm>
            <a:off x="971600" y="0"/>
            <a:ext cx="5688632"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accent3"/>
                </a:solidFill>
                <a:effectLst>
                  <a:outerShdw blurRad="38100" dist="38100" dir="2700000" algn="tl">
                    <a:srgbClr val="000000">
                      <a:alpha val="43137"/>
                    </a:srgbClr>
                  </a:outerShdw>
                </a:effectLst>
                <a:latin typeface="+mj-lt"/>
                <a:ea typeface="+mj-ea"/>
                <a:cs typeface="+mj-cs"/>
              </a:defRPr>
            </a:lvl1pPr>
            <a:lvl2pPr algn="ctr">
              <a:defRPr sz="4400"/>
            </a:lvl2pPr>
            <a:lvl3pPr algn="ctr">
              <a:defRPr sz="4400"/>
            </a:lvl3pPr>
            <a:lvl4pPr algn="ctr">
              <a:defRPr sz="4400"/>
            </a:lvl4pPr>
            <a:lvl5pPr algn="ctr">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pPr>
              <a:defRPr/>
            </a:pPr>
            <a:r>
              <a:rPr lang="en-GB" sz="3600" dirty="0">
                <a:solidFill>
                  <a:srgbClr val="7A1F7F"/>
                </a:solidFill>
                <a:effectLst/>
                <a:latin typeface="Open Sans Semibold" panose="020B0706030804020204" pitchFamily="34" charset="0"/>
                <a:ea typeface="Open Sans Semibold" panose="020B0706030804020204" pitchFamily="34" charset="0"/>
                <a:cs typeface="Open Sans Semibold" panose="020B0706030804020204" pitchFamily="34" charset="0"/>
              </a:rPr>
              <a:t>Tell us what you think!</a:t>
            </a:r>
          </a:p>
        </p:txBody>
      </p:sp>
      <p:pic>
        <p:nvPicPr>
          <p:cNvPr id="17" name="Picture 16" title="gold lightbulb"/>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12" y="116632"/>
            <a:ext cx="721338" cy="751603"/>
          </a:xfrm>
          <a:prstGeom prst="rect">
            <a:avLst/>
          </a:prstGeom>
        </p:spPr>
      </p:pic>
      <p:sp>
        <p:nvSpPr>
          <p:cNvPr id="19" name="Rectangle 18"/>
          <p:cNvSpPr/>
          <p:nvPr userDrawn="1"/>
        </p:nvSpPr>
        <p:spPr>
          <a:xfrm>
            <a:off x="539552" y="6381328"/>
            <a:ext cx="2160240" cy="390876"/>
          </a:xfrm>
          <a:prstGeom prst="rect">
            <a:avLst/>
          </a:prstGeom>
        </p:spPr>
        <p:txBody>
          <a:bodyPr wrap="square">
            <a:spAutoFit/>
          </a:bodyPr>
          <a:lstStyle/>
          <a:p>
            <a:pPr>
              <a:lnSpc>
                <a:spcPct val="115000"/>
              </a:lnSpc>
              <a:spcBef>
                <a:spcPts val="1000"/>
              </a:spcBef>
              <a:buFont typeface="+mj-lt"/>
              <a:buNone/>
            </a:pPr>
            <a:r>
              <a:rPr lang="en-GB" sz="1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en-GB" sz="1800"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mlemanchester</a:t>
            </a:r>
            <a:endParaRPr lang="en-GB" sz="1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0" name="Picture 19" title="gold twitter icon"/>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512" y="6453336"/>
            <a:ext cx="366843" cy="297609"/>
          </a:xfrm>
          <a:prstGeom prst="rect">
            <a:avLst/>
          </a:prstGeom>
        </p:spPr>
      </p:pic>
      <p:sp>
        <p:nvSpPr>
          <p:cNvPr id="18" name="Rectangle 17"/>
          <p:cNvSpPr/>
          <p:nvPr userDrawn="1"/>
        </p:nvSpPr>
        <p:spPr>
          <a:xfrm>
            <a:off x="3203848" y="6401348"/>
            <a:ext cx="2808312" cy="390876"/>
          </a:xfrm>
          <a:prstGeom prst="rect">
            <a:avLst/>
          </a:prstGeom>
        </p:spPr>
        <p:txBody>
          <a:bodyPr wrap="square">
            <a:spAutoFit/>
          </a:bodyPr>
          <a:lstStyle/>
          <a:p>
            <a:pPr>
              <a:lnSpc>
                <a:spcPct val="115000"/>
              </a:lnSpc>
              <a:spcBef>
                <a:spcPts val="1000"/>
              </a:spcBef>
              <a:buFont typeface="+mj-lt"/>
              <a:buNone/>
            </a:pPr>
            <a:r>
              <a:rPr lang="en-GB" sz="1800" kern="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mle@manchester.ac.uk</a:t>
            </a:r>
          </a:p>
        </p:txBody>
      </p:sp>
      <p:pic>
        <p:nvPicPr>
          <p:cNvPr id="23" name="Picture 2" title="gold arrow"/>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2843808" y="6381328"/>
            <a:ext cx="360040" cy="3743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825226" y="1556792"/>
            <a:ext cx="5402958" cy="400110"/>
          </a:xfrm>
          <a:prstGeom prst="rect">
            <a:avLst/>
          </a:prstGeom>
        </p:spPr>
        <p:txBody>
          <a:bodyPr wrap="square">
            <a:spAutoFit/>
          </a:bodyPr>
          <a:lstStyle/>
          <a:p>
            <a:r>
              <a:rPr lang="en-GB" sz="2000" dirty="0">
                <a:solidFill>
                  <a:prstClr val="white"/>
                </a:solidFill>
                <a:latin typeface="Verdana" panose="020B0604030504040204" pitchFamily="34" charset="0"/>
              </a:rPr>
              <a:t>I have found this session engaging.</a:t>
            </a:r>
          </a:p>
        </p:txBody>
      </p:sp>
      <p:pic>
        <p:nvPicPr>
          <p:cNvPr id="25" name="Picture 5" descr="S:\Teaching and Learning Team\Online resources\MLE\assets\icons\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7947" y="1484784"/>
            <a:ext cx="527518" cy="5275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825226" y="2636912"/>
            <a:ext cx="5234356" cy="707886"/>
          </a:xfrm>
          <a:prstGeom prst="rect">
            <a:avLst/>
          </a:prstGeom>
        </p:spPr>
        <p:txBody>
          <a:bodyPr wrap="square">
            <a:spAutoFit/>
          </a:bodyPr>
          <a:lstStyle/>
          <a:p>
            <a:r>
              <a:rPr lang="en-GB" sz="2000" dirty="0">
                <a:solidFill>
                  <a:prstClr val="white"/>
                </a:solidFill>
                <a:latin typeface="Verdana" panose="020B0604030504040204" pitchFamily="34" charset="0"/>
              </a:rPr>
              <a:t>Do you feel more confident as a result</a:t>
            </a:r>
          </a:p>
          <a:p>
            <a:r>
              <a:rPr lang="en-GB" sz="2000" dirty="0">
                <a:solidFill>
                  <a:prstClr val="white"/>
                </a:solidFill>
                <a:latin typeface="Verdana" panose="020B0604030504040204" pitchFamily="34" charset="0"/>
              </a:rPr>
              <a:t>of what you have learned?</a:t>
            </a:r>
          </a:p>
        </p:txBody>
      </p:sp>
      <p:pic>
        <p:nvPicPr>
          <p:cNvPr id="26" name="Picture 6" descr="S:\Teaching and Learning Team\Online resources\MLE\assets\icons\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57947" y="2681161"/>
            <a:ext cx="527517" cy="52751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825226" y="3789040"/>
            <a:ext cx="5378372" cy="707886"/>
          </a:xfrm>
          <a:prstGeom prst="rect">
            <a:avLst/>
          </a:prstGeom>
        </p:spPr>
        <p:txBody>
          <a:bodyPr wrap="square">
            <a:spAutoFit/>
          </a:bodyPr>
          <a:lstStyle/>
          <a:p>
            <a:r>
              <a:rPr lang="en-GB" sz="2000" dirty="0">
                <a:solidFill>
                  <a:prstClr val="white"/>
                </a:solidFill>
                <a:latin typeface="Verdana" panose="020B0604030504040204" pitchFamily="34" charset="0"/>
              </a:rPr>
              <a:t>Do you think this session will be</a:t>
            </a:r>
          </a:p>
          <a:p>
            <a:r>
              <a:rPr lang="en-GB" sz="2000" dirty="0">
                <a:solidFill>
                  <a:prstClr val="white"/>
                </a:solidFill>
                <a:latin typeface="Verdana" panose="020B0604030504040204" pitchFamily="34" charset="0"/>
              </a:rPr>
              <a:t>beneficial to your learning?</a:t>
            </a:r>
          </a:p>
        </p:txBody>
      </p:sp>
      <p:pic>
        <p:nvPicPr>
          <p:cNvPr id="27" name="Picture 7" title="3"/>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57947" y="3877538"/>
            <a:ext cx="527518" cy="5275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userDrawn="1"/>
        </p:nvSpPr>
        <p:spPr>
          <a:xfrm>
            <a:off x="825226" y="5097378"/>
            <a:ext cx="5256584" cy="707886"/>
          </a:xfrm>
          <a:prstGeom prst="rect">
            <a:avLst/>
          </a:prstGeom>
          <a:noFill/>
        </p:spPr>
        <p:txBody>
          <a:bodyPr wrap="square" rtlCol="0">
            <a:spAutoFit/>
          </a:bodyPr>
          <a:lstStyle/>
          <a:p>
            <a:r>
              <a:rPr lang="en-GB" sz="2000" dirty="0">
                <a:solidFill>
                  <a:prstClr val="white"/>
                </a:solidFill>
                <a:latin typeface="Verdana" panose="020B0604030504040204" pitchFamily="34" charset="0"/>
              </a:rPr>
              <a:t>Will you change the way you work based on what you’ve learned?</a:t>
            </a:r>
          </a:p>
        </p:txBody>
      </p:sp>
      <p:pic>
        <p:nvPicPr>
          <p:cNvPr id="28" name="Picture 8" title="4"/>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57948" y="5073916"/>
            <a:ext cx="527517" cy="5275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title="grey line"/>
          <p:cNvPicPr>
            <a:picLocks noChangeAspect="1"/>
          </p:cNvPicPr>
          <p:nvPr userDrawn="1"/>
        </p:nvPicPr>
        <p:blipFill rotWithShape="1">
          <a:blip r:embed="rId10">
            <a:extLst>
              <a:ext uri="{28A0092B-C50C-407E-A947-70E740481C1C}">
                <a14:useLocalDpi xmlns:a14="http://schemas.microsoft.com/office/drawing/2010/main" val="0"/>
              </a:ext>
            </a:extLst>
          </a:blip>
          <a:srcRect r="50455" b="26318"/>
          <a:stretch/>
        </p:blipFill>
        <p:spPr>
          <a:xfrm>
            <a:off x="-108520" y="980728"/>
            <a:ext cx="9252520" cy="104445"/>
          </a:xfrm>
          <a:prstGeom prst="rect">
            <a:avLst/>
          </a:prstGeom>
        </p:spPr>
      </p:pic>
    </p:spTree>
    <p:extLst>
      <p:ext uri="{BB962C8B-B14F-4D97-AF65-F5344CB8AC3E}">
        <p14:creationId xmlns:p14="http://schemas.microsoft.com/office/powerpoint/2010/main" val="18499264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6752" y="1196752"/>
            <a:ext cx="9144000" cy="67618"/>
          </a:xfrm>
          <a:prstGeom prst="rect">
            <a:avLst/>
          </a:prstGeom>
        </p:spPr>
      </p:pic>
      <p:sp>
        <p:nvSpPr>
          <p:cNvPr id="6" name="Text Placeholder 8"/>
          <p:cNvSpPr>
            <a:spLocks noGrp="1"/>
          </p:cNvSpPr>
          <p:nvPr>
            <p:ph type="body" sz="quarter" idx="10"/>
          </p:nvPr>
        </p:nvSpPr>
        <p:spPr>
          <a:xfrm>
            <a:off x="179388" y="260648"/>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3540006"/>
            <a:ext cx="1974451" cy="658359"/>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512" y="2780928"/>
            <a:ext cx="1944216" cy="648072"/>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9512" y="5949280"/>
            <a:ext cx="1944216" cy="720080"/>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9513" y="4309371"/>
            <a:ext cx="1944216" cy="697816"/>
          </a:xfrm>
          <a:prstGeom prst="rect">
            <a:avLst/>
          </a:prstGeom>
        </p:spPr>
      </p:pic>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9512" y="5118193"/>
            <a:ext cx="1944216" cy="720080"/>
          </a:xfrm>
          <a:prstGeom prst="rect">
            <a:avLst/>
          </a:prstGeom>
        </p:spPr>
      </p:pic>
    </p:spTree>
    <p:extLst>
      <p:ext uri="{BB962C8B-B14F-4D97-AF65-F5344CB8AC3E}">
        <p14:creationId xmlns:p14="http://schemas.microsoft.com/office/powerpoint/2010/main" val="3265504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gold line"/>
          <p:cNvCxnSpPr/>
          <p:nvPr userDrawn="1"/>
        </p:nvCxnSpPr>
        <p:spPr>
          <a:xfrm>
            <a:off x="2987824" y="1556792"/>
            <a:ext cx="0" cy="504056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gold line"/>
          <p:cNvCxnSpPr/>
          <p:nvPr userDrawn="1"/>
        </p:nvCxnSpPr>
        <p:spPr>
          <a:xfrm>
            <a:off x="6156176" y="1556792"/>
            <a:ext cx="0" cy="504056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ywllow line"/>
          <p:cNvCxnSpPr/>
          <p:nvPr userDrawn="1"/>
        </p:nvCxnSpPr>
        <p:spPr>
          <a:xfrm flipH="1">
            <a:off x="179512" y="2420888"/>
            <a:ext cx="8712968" cy="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144016" y="155679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29" name="Text Placeholder 10"/>
          <p:cNvSpPr>
            <a:spLocks noGrp="1"/>
          </p:cNvSpPr>
          <p:nvPr>
            <p:ph type="body" sz="quarter" idx="12"/>
          </p:nvPr>
        </p:nvSpPr>
        <p:spPr>
          <a:xfrm>
            <a:off x="3059832" y="155679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30" name="Text Placeholder 10"/>
          <p:cNvSpPr>
            <a:spLocks noGrp="1"/>
          </p:cNvSpPr>
          <p:nvPr>
            <p:ph type="body" sz="quarter" idx="13"/>
          </p:nvPr>
        </p:nvSpPr>
        <p:spPr>
          <a:xfrm>
            <a:off x="6228184" y="155679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179512" y="407707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6" name="Text Placeholder 10"/>
          <p:cNvSpPr>
            <a:spLocks noGrp="1"/>
          </p:cNvSpPr>
          <p:nvPr>
            <p:ph type="body" sz="quarter" idx="15"/>
          </p:nvPr>
        </p:nvSpPr>
        <p:spPr>
          <a:xfrm>
            <a:off x="3095328" y="407707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7" name="Text Placeholder 10"/>
          <p:cNvSpPr>
            <a:spLocks noGrp="1"/>
          </p:cNvSpPr>
          <p:nvPr>
            <p:ph type="body" sz="quarter" idx="16"/>
          </p:nvPr>
        </p:nvSpPr>
        <p:spPr>
          <a:xfrm>
            <a:off x="6263680" y="407707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31253390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2" name="Picture 1" title="grey lin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teal line"/>
          <p:cNvCxnSpPr/>
          <p:nvPr userDrawn="1"/>
        </p:nvCxnSpPr>
        <p:spPr>
          <a:xfrm>
            <a:off x="2987824" y="1556792"/>
            <a:ext cx="0" cy="504056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teal line"/>
          <p:cNvCxnSpPr/>
          <p:nvPr userDrawn="1"/>
        </p:nvCxnSpPr>
        <p:spPr>
          <a:xfrm>
            <a:off x="6156176" y="1556792"/>
            <a:ext cx="0" cy="504056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teal line"/>
          <p:cNvCxnSpPr/>
          <p:nvPr userDrawn="1"/>
        </p:nvCxnSpPr>
        <p:spPr>
          <a:xfrm flipH="1">
            <a:off x="179512" y="2420888"/>
            <a:ext cx="8712968" cy="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144016" y="155679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29" name="Text Placeholder 10"/>
          <p:cNvSpPr>
            <a:spLocks noGrp="1"/>
          </p:cNvSpPr>
          <p:nvPr>
            <p:ph type="body" sz="quarter" idx="12"/>
          </p:nvPr>
        </p:nvSpPr>
        <p:spPr>
          <a:xfrm>
            <a:off x="3059832" y="155679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30" name="Text Placeholder 10"/>
          <p:cNvSpPr>
            <a:spLocks noGrp="1"/>
          </p:cNvSpPr>
          <p:nvPr>
            <p:ph type="body" sz="quarter" idx="13"/>
          </p:nvPr>
        </p:nvSpPr>
        <p:spPr>
          <a:xfrm>
            <a:off x="6228184" y="155679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179512" y="4077072"/>
            <a:ext cx="284380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6" name="Text Placeholder 10"/>
          <p:cNvSpPr>
            <a:spLocks noGrp="1"/>
          </p:cNvSpPr>
          <p:nvPr>
            <p:ph type="body" sz="quarter" idx="15"/>
          </p:nvPr>
        </p:nvSpPr>
        <p:spPr>
          <a:xfrm>
            <a:off x="3095328" y="4077072"/>
            <a:ext cx="295232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7" name="Text Placeholder 10"/>
          <p:cNvSpPr>
            <a:spLocks noGrp="1"/>
          </p:cNvSpPr>
          <p:nvPr>
            <p:ph type="body" sz="quarter" idx="16"/>
          </p:nvPr>
        </p:nvSpPr>
        <p:spPr>
          <a:xfrm>
            <a:off x="6263680" y="4077072"/>
            <a:ext cx="2736304"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1192192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gold line"/>
          <p:cNvCxnSpPr/>
          <p:nvPr userDrawn="1"/>
        </p:nvCxnSpPr>
        <p:spPr>
          <a:xfrm>
            <a:off x="4572000" y="1628528"/>
            <a:ext cx="0" cy="504056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gold line"/>
          <p:cNvCxnSpPr/>
          <p:nvPr userDrawn="1"/>
        </p:nvCxnSpPr>
        <p:spPr>
          <a:xfrm flipH="1">
            <a:off x="179512" y="2420888"/>
            <a:ext cx="8712968" cy="0"/>
          </a:xfrm>
          <a:prstGeom prst="line">
            <a:avLst/>
          </a:prstGeom>
          <a:ln w="38100">
            <a:solidFill>
              <a:srgbClr val="FDB828"/>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251520" y="1628800"/>
            <a:ext cx="4032448" cy="720080"/>
          </a:xfrm>
          <a:prstGeom prst="rect">
            <a:avLst/>
          </a:prstGeom>
        </p:spPr>
        <p:txBody>
          <a:bodyPr/>
          <a:lstStyle>
            <a:lvl1pPr marL="0" indent="0" algn="ctr">
              <a:buNone/>
              <a:defRPr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30" name="Text Placeholder 10"/>
          <p:cNvSpPr>
            <a:spLocks noGrp="1"/>
          </p:cNvSpPr>
          <p:nvPr>
            <p:ph type="body" sz="quarter" idx="13"/>
          </p:nvPr>
        </p:nvSpPr>
        <p:spPr>
          <a:xfrm>
            <a:off x="4716016" y="1628800"/>
            <a:ext cx="4032448" cy="720080"/>
          </a:xfrm>
          <a:prstGeom prst="rect">
            <a:avLst/>
          </a:prstGeom>
        </p:spPr>
        <p:txBody>
          <a:bodyPr/>
          <a:lstStyle>
            <a:lvl1pPr>
              <a:defRPr lang="en-US" sz="24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251520" y="2728225"/>
            <a:ext cx="403244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7" name="Text Placeholder 10"/>
          <p:cNvSpPr>
            <a:spLocks noGrp="1"/>
          </p:cNvSpPr>
          <p:nvPr>
            <p:ph type="body" sz="quarter" idx="16" hasCustomPrompt="1"/>
          </p:nvPr>
        </p:nvSpPr>
        <p:spPr>
          <a:xfrm>
            <a:off x="4716016" y="2728225"/>
            <a:ext cx="403244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1023155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oute_1">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1475656" y="1988840"/>
            <a:ext cx="6264696" cy="2879725"/>
          </a:xfrm>
          <a:prstGeom prst="rect">
            <a:avLst/>
          </a:prstGeom>
        </p:spPr>
        <p:txBody>
          <a:bodyPr/>
          <a:lstStyle>
            <a:lvl1pPr marL="0" indent="0">
              <a:buNone/>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pic>
        <p:nvPicPr>
          <p:cNvPr id="8" name="Picture 7" title="grey line"/>
          <p:cNvPicPr>
            <a:picLocks noChangeAspect="1"/>
          </p:cNvPicPr>
          <p:nvPr userDrawn="1"/>
        </p:nvPicPr>
        <p:blipFill rotWithShape="1">
          <a:blip r:embed="rId2">
            <a:extLst>
              <a:ext uri="{28A0092B-C50C-407E-A947-70E740481C1C}">
                <a14:useLocalDpi xmlns:a14="http://schemas.microsoft.com/office/drawing/2010/main" val="0"/>
              </a:ext>
            </a:extLst>
          </a:blip>
          <a:srcRect l="16138" t="32386" b="1"/>
          <a:stretch/>
        </p:blipFill>
        <p:spPr>
          <a:xfrm>
            <a:off x="0" y="1218650"/>
            <a:ext cx="7668344" cy="45719"/>
          </a:xfrm>
          <a:prstGeom prst="rect">
            <a:avLst/>
          </a:prstGeom>
        </p:spPr>
      </p:pic>
      <p:sp>
        <p:nvSpPr>
          <p:cNvPr id="9" name="Text Placeholder 8"/>
          <p:cNvSpPr>
            <a:spLocks noGrp="1"/>
          </p:cNvSpPr>
          <p:nvPr>
            <p:ph type="body" sz="quarter" idx="10"/>
          </p:nvPr>
        </p:nvSpPr>
        <p:spPr>
          <a:xfrm>
            <a:off x="179388" y="188640"/>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sp>
        <p:nvSpPr>
          <p:cNvPr id="15" name="Text Placeholder 6"/>
          <p:cNvSpPr>
            <a:spLocks noGrp="1"/>
          </p:cNvSpPr>
          <p:nvPr>
            <p:ph type="body" sz="quarter" idx="12" hasCustomPrompt="1"/>
          </p:nvPr>
        </p:nvSpPr>
        <p:spPr>
          <a:xfrm>
            <a:off x="3995936" y="5301208"/>
            <a:ext cx="3584458" cy="504056"/>
          </a:xfrm>
          <a:prstGeom prst="rect">
            <a:avLst/>
          </a:prstGeom>
        </p:spPr>
        <p:txBody>
          <a:bodyPr/>
          <a:lstStyle>
            <a:lvl1pPr marL="0" indent="0">
              <a:buNone/>
              <a:defRPr sz="2400" b="0">
                <a:solidFill>
                  <a:srgbClr val="7A1F7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here</a:t>
            </a:r>
          </a:p>
        </p:txBody>
      </p:sp>
    </p:spTree>
    <p:extLst>
      <p:ext uri="{BB962C8B-B14F-4D97-AF65-F5344CB8AC3E}">
        <p14:creationId xmlns:p14="http://schemas.microsoft.com/office/powerpoint/2010/main" val="2743548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20" y="997953"/>
            <a:ext cx="6767736" cy="50046"/>
          </a:xfrm>
          <a:prstGeom prst="rect">
            <a:avLst/>
          </a:prstGeom>
        </p:spPr>
      </p:pic>
      <p:sp>
        <p:nvSpPr>
          <p:cNvPr id="6" name="Text Placeholder 8"/>
          <p:cNvSpPr>
            <a:spLocks noGrp="1"/>
          </p:cNvSpPr>
          <p:nvPr>
            <p:ph type="body" sz="quarter" idx="10"/>
          </p:nvPr>
        </p:nvSpPr>
        <p:spPr>
          <a:xfrm>
            <a:off x="174688" y="44624"/>
            <a:ext cx="7488237" cy="1007765"/>
          </a:xfrm>
          <a:prstGeom prst="rect">
            <a:avLst/>
          </a:prstGeom>
        </p:spPr>
        <p:txBody>
          <a:bodyPr tIns="288000"/>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rgbClr val="7A1F7F"/>
                </a:solidFill>
                <a:effectLst/>
                <a:uLnTx/>
                <a:uFillTx/>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Click to edit Master text styles</a:t>
            </a:r>
          </a:p>
        </p:txBody>
      </p:sp>
      <p:cxnSp>
        <p:nvCxnSpPr>
          <p:cNvPr id="7" name="Straight Connector 6" title="teal line"/>
          <p:cNvCxnSpPr/>
          <p:nvPr userDrawn="1"/>
        </p:nvCxnSpPr>
        <p:spPr>
          <a:xfrm>
            <a:off x="4572000" y="1628528"/>
            <a:ext cx="0" cy="504056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teal line"/>
          <p:cNvCxnSpPr/>
          <p:nvPr userDrawn="1"/>
        </p:nvCxnSpPr>
        <p:spPr>
          <a:xfrm flipH="1">
            <a:off x="179512" y="2420888"/>
            <a:ext cx="8712968" cy="0"/>
          </a:xfrm>
          <a:prstGeom prst="line">
            <a:avLst/>
          </a:prstGeom>
          <a:ln w="38100">
            <a:solidFill>
              <a:srgbClr val="009B9B"/>
            </a:solidFill>
          </a:ln>
        </p:spPr>
        <p:style>
          <a:lnRef idx="1">
            <a:schemeClr val="accent1"/>
          </a:lnRef>
          <a:fillRef idx="0">
            <a:schemeClr val="accent1"/>
          </a:fillRef>
          <a:effectRef idx="0">
            <a:schemeClr val="accent1"/>
          </a:effectRef>
          <a:fontRef idx="minor">
            <a:schemeClr val="tx1"/>
          </a:fontRef>
        </p:style>
      </p:cxnSp>
      <p:sp>
        <p:nvSpPr>
          <p:cNvPr id="28" name="Text Placeholder 10"/>
          <p:cNvSpPr>
            <a:spLocks noGrp="1"/>
          </p:cNvSpPr>
          <p:nvPr>
            <p:ph type="body" sz="quarter" idx="11"/>
          </p:nvPr>
        </p:nvSpPr>
        <p:spPr>
          <a:xfrm>
            <a:off x="251520" y="1628800"/>
            <a:ext cx="4032448" cy="720080"/>
          </a:xfrm>
          <a:prstGeom prst="rect">
            <a:avLst/>
          </a:prstGeom>
        </p:spPr>
        <p:txBody>
          <a:bodyPr/>
          <a:lstStyle>
            <a:lvl1pPr marL="0" indent="0" algn="ctr">
              <a:buNone/>
              <a:defRPr sz="2400" b="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30" name="Text Placeholder 10"/>
          <p:cNvSpPr>
            <a:spLocks noGrp="1"/>
          </p:cNvSpPr>
          <p:nvPr>
            <p:ph type="body" sz="quarter" idx="13"/>
          </p:nvPr>
        </p:nvSpPr>
        <p:spPr>
          <a:xfrm>
            <a:off x="4716016" y="1628800"/>
            <a:ext cx="4032448" cy="720080"/>
          </a:xfrm>
          <a:prstGeom prst="rect">
            <a:avLst/>
          </a:prstGeom>
        </p:spPr>
        <p:txBody>
          <a:bodyPr/>
          <a:lstStyle>
            <a:lvl1pPr>
              <a:defRPr lang="en-US" sz="24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
        <p:nvSpPr>
          <p:cNvPr id="45" name="Text Placeholder 10"/>
          <p:cNvSpPr>
            <a:spLocks noGrp="1"/>
          </p:cNvSpPr>
          <p:nvPr>
            <p:ph type="body" sz="quarter" idx="14"/>
          </p:nvPr>
        </p:nvSpPr>
        <p:spPr>
          <a:xfrm>
            <a:off x="251520" y="2728225"/>
            <a:ext cx="4032448" cy="720080"/>
          </a:xfrm>
          <a:prstGeom prst="rect">
            <a:avLst/>
          </a:prstGeom>
        </p:spPr>
        <p:txBody>
          <a:bodyPr/>
          <a:lstStyle>
            <a:lvl1pPr marL="0" indent="0" algn="ctr">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400">
                <a:solidFill>
                  <a:schemeClr val="tx1">
                    <a:lumMod val="65000"/>
                    <a:lumOff val="35000"/>
                  </a:schemeClr>
                </a:solidFill>
              </a:defRPr>
            </a:lvl2pPr>
            <a:lvl3pPr marL="914400" indent="0">
              <a:buNone/>
              <a:defRPr sz="2200">
                <a:solidFill>
                  <a:schemeClr val="tx1">
                    <a:lumMod val="65000"/>
                    <a:lumOff val="35000"/>
                  </a:schemeClr>
                </a:solidFill>
              </a:defRPr>
            </a:lvl3pPr>
            <a:lvl4pPr marL="1371600" indent="0">
              <a:buNone/>
              <a:defRPr/>
            </a:lvl4pPr>
            <a:lvl5pPr marL="1828800" indent="0">
              <a:buNone/>
              <a:defRPr/>
            </a:lvl5pPr>
          </a:lstStyle>
          <a:p>
            <a:pPr lvl="0"/>
            <a:r>
              <a:rPr lang="en-US" dirty="0"/>
              <a:t>Click to edit Master text styles</a:t>
            </a:r>
          </a:p>
        </p:txBody>
      </p:sp>
      <p:sp>
        <p:nvSpPr>
          <p:cNvPr id="47" name="Text Placeholder 10"/>
          <p:cNvSpPr>
            <a:spLocks noGrp="1"/>
          </p:cNvSpPr>
          <p:nvPr>
            <p:ph type="body" sz="quarter" idx="16" hasCustomPrompt="1"/>
          </p:nvPr>
        </p:nvSpPr>
        <p:spPr>
          <a:xfrm>
            <a:off x="4716016" y="2728225"/>
            <a:ext cx="4032448" cy="720080"/>
          </a:xfrm>
          <a:prstGeom prst="rect">
            <a:avLst/>
          </a:prstGeom>
        </p:spPr>
        <p:txBody>
          <a:bodyPr/>
          <a:lstStyle>
            <a:lvl1pPr>
              <a:defRPr lang="en-US" sz="220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ctr">
              <a:buNone/>
            </a:pPr>
            <a:r>
              <a:rPr lang="en-US" dirty="0"/>
              <a:t>Click to edit Master text styles.</a:t>
            </a:r>
          </a:p>
        </p:txBody>
      </p:sp>
    </p:spTree>
    <p:extLst>
      <p:ext uri="{BB962C8B-B14F-4D97-AF65-F5344CB8AC3E}">
        <p14:creationId xmlns:p14="http://schemas.microsoft.com/office/powerpoint/2010/main" val="34544970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 grey">
    <p:spTree>
      <p:nvGrpSpPr>
        <p:cNvPr id="1" name=""/>
        <p:cNvGrpSpPr/>
        <p:nvPr/>
      </p:nvGrpSpPr>
      <p:grpSpPr>
        <a:xfrm>
          <a:off x="0" y="0"/>
          <a:ext cx="0" cy="0"/>
          <a:chOff x="0" y="0"/>
          <a:chExt cx="0" cy="0"/>
        </a:xfrm>
      </p:grpSpPr>
      <p:sp>
        <p:nvSpPr>
          <p:cNvPr id="5" name="TextBox 11"/>
          <p:cNvSpPr txBox="1">
            <a:spLocks noChangeArrowheads="1"/>
          </p:cNvSpPr>
          <p:nvPr/>
        </p:nvSpPr>
        <p:spPr bwMode="auto">
          <a:xfrm>
            <a:off x="347663" y="1836738"/>
            <a:ext cx="3108325" cy="261937"/>
          </a:xfrm>
          <a:prstGeom prst="rect">
            <a:avLst/>
          </a:prstGeom>
          <a:noFill/>
          <a:ln>
            <a:noFill/>
          </a:ln>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GB" sz="1100" b="1" dirty="0">
                <a:solidFill>
                  <a:srgbClr val="FDB828"/>
                </a:solidFill>
                <a:latin typeface="Verdana" pitchFamily="34" charset="0"/>
              </a:rPr>
              <a:t>The University of Manchester Library</a:t>
            </a:r>
          </a:p>
        </p:txBody>
      </p:sp>
      <p:sp>
        <p:nvSpPr>
          <p:cNvPr id="6" name="TextBox 5"/>
          <p:cNvSpPr txBox="1"/>
          <p:nvPr/>
        </p:nvSpPr>
        <p:spPr>
          <a:xfrm>
            <a:off x="368300" y="2349500"/>
            <a:ext cx="7921625" cy="503238"/>
          </a:xfrm>
          <a:prstGeom prst="rect">
            <a:avLst/>
          </a:prstGeom>
          <a:noFill/>
          <a:ln>
            <a:noFill/>
          </a:ln>
        </p:spPr>
        <p:txBody>
          <a:bodyPr anchor="ctr"/>
          <a:lstStyle>
            <a:lvl1pPr>
              <a:defRPr sz="4400">
                <a:solidFill>
                  <a:schemeClr val="accent3"/>
                </a:solidFill>
                <a:effectLst>
                  <a:outerShdw blurRad="38100" dist="38100" dir="2700000" algn="tl">
                    <a:srgbClr val="000000">
                      <a:alpha val="43137"/>
                    </a:srgbClr>
                  </a:outerShdw>
                </a:effectLst>
                <a:latin typeface="+mj-lt"/>
                <a:ea typeface="+mj-ea"/>
                <a:cs typeface="+mj-cs"/>
              </a:defRPr>
            </a:lvl1pPr>
            <a:lvl2pPr algn="ctr">
              <a:defRPr sz="4400"/>
            </a:lvl2pPr>
            <a:lvl3pPr algn="ctr">
              <a:defRPr sz="4400"/>
            </a:lvl3pPr>
            <a:lvl4pPr algn="ctr">
              <a:defRPr sz="4400"/>
            </a:lvl4pPr>
            <a:lvl5pPr algn="ctr">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pPr>
              <a:defRPr/>
            </a:pPr>
            <a:r>
              <a:rPr lang="en-GB" sz="1800" dirty="0">
                <a:solidFill>
                  <a:prstClr val="white"/>
                </a:solidFill>
                <a:effectLst/>
                <a:latin typeface="Verdana" panose="020B0604030504040204" pitchFamily="34" charset="0"/>
                <a:ea typeface="Open Sans Semibold" pitchFamily="34" charset="0"/>
                <a:cs typeface="Open Sans Semibold" pitchFamily="34" charset="0"/>
              </a:rPr>
              <a:t>My Learning Essentials </a:t>
            </a:r>
          </a:p>
        </p:txBody>
      </p:sp>
      <p:pic>
        <p:nvPicPr>
          <p:cNvPr id="7" name="Picture 2" descr="P:\Desktop\assets\background-graphics\logo.png"/>
          <p:cNvPicPr>
            <a:picLocks noChangeAspect="1" noChangeArrowheads="1"/>
          </p:cNvPicPr>
          <p:nvPr/>
        </p:nvPicPr>
        <p:blipFill>
          <a:blip r:embed="rId2" cstate="print"/>
          <a:srcRect/>
          <a:stretch>
            <a:fillRect/>
          </a:stretch>
        </p:blipFill>
        <p:spPr bwMode="auto">
          <a:xfrm>
            <a:off x="395288" y="461963"/>
            <a:ext cx="2232025" cy="950912"/>
          </a:xfrm>
          <a:prstGeom prst="rect">
            <a:avLst/>
          </a:prstGeom>
          <a:noFill/>
          <a:ln w="9525">
            <a:noFill/>
            <a:miter lim="800000"/>
            <a:headEnd/>
            <a:tailEnd/>
          </a:ln>
        </p:spPr>
      </p:pic>
      <p:pic>
        <p:nvPicPr>
          <p:cNvPr id="10" name="Picture 6"/>
          <p:cNvPicPr>
            <a:picLocks noChangeAspect="1"/>
          </p:cNvPicPr>
          <p:nvPr/>
        </p:nvPicPr>
        <p:blipFill>
          <a:blip r:embed="rId3" cstate="print"/>
          <a:srcRect/>
          <a:stretch>
            <a:fillRect/>
          </a:stretch>
        </p:blipFill>
        <p:spPr bwMode="auto">
          <a:xfrm>
            <a:off x="0" y="4652963"/>
            <a:ext cx="9144000" cy="1520825"/>
          </a:xfrm>
          <a:prstGeom prst="rect">
            <a:avLst/>
          </a:prstGeom>
          <a:noFill/>
          <a:ln w="9525">
            <a:noFill/>
            <a:miter lim="800000"/>
            <a:headEnd/>
            <a:tailEnd/>
          </a:ln>
        </p:spPr>
      </p:pic>
      <p:sp>
        <p:nvSpPr>
          <p:cNvPr id="19" name="Subtitle 2"/>
          <p:cNvSpPr>
            <a:spLocks noGrp="1"/>
          </p:cNvSpPr>
          <p:nvPr>
            <p:ph type="subTitle" idx="1" hasCustomPrompt="1"/>
          </p:nvPr>
        </p:nvSpPr>
        <p:spPr>
          <a:xfrm>
            <a:off x="379989" y="2780928"/>
            <a:ext cx="6866698" cy="1080120"/>
          </a:xfrm>
          <a:noFill/>
          <a:ln>
            <a:noFill/>
          </a:ln>
        </p:spPr>
        <p:txBody>
          <a:bodyPr/>
          <a:lstStyle>
            <a:lvl1pPr marL="0" indent="0">
              <a:buNone/>
              <a:defRPr lang="en-GB" sz="4000" b="0" i="0" u="none" strike="noStrike" cap="none" spc="0" baseline="0" dirty="0">
                <a:ln>
                  <a:noFill/>
                </a:ln>
                <a:solidFill>
                  <a:schemeClr val="bg1"/>
                </a:solidFill>
                <a:effectLst/>
                <a:latin typeface="Open Sans Semibold" pitchFamily="34" charset="0"/>
                <a:ea typeface="Open Sans Semibold" pitchFamily="34" charset="0"/>
                <a:cs typeface="Open Sans Semibold" pitchFamily="34" charset="0"/>
                <a:sym typeface="Arial"/>
              </a:defRPr>
            </a:lvl1pPr>
          </a:lstStyle>
          <a:p>
            <a:pPr lvl="0"/>
            <a:r>
              <a:rPr lang="en-US" dirty="0"/>
              <a:t>Title of session</a:t>
            </a:r>
            <a:endParaRPr lang="en-GB" dirty="0"/>
          </a:p>
        </p:txBody>
      </p:sp>
      <p:sp>
        <p:nvSpPr>
          <p:cNvPr id="8" name="Text Placeholder 7"/>
          <p:cNvSpPr>
            <a:spLocks noGrp="1"/>
          </p:cNvSpPr>
          <p:nvPr>
            <p:ph type="body" sz="quarter" idx="10" hasCustomPrompt="1"/>
          </p:nvPr>
        </p:nvSpPr>
        <p:spPr>
          <a:xfrm>
            <a:off x="395289" y="6381750"/>
            <a:ext cx="3024584" cy="359618"/>
          </a:xfrm>
        </p:spPr>
        <p:txBody>
          <a:bodyPr anchor="ctr"/>
          <a:lstStyle>
            <a:lvl1pPr>
              <a:lnSpc>
                <a:spcPct val="100000"/>
              </a:lnSpc>
              <a:buNone/>
              <a:defRPr sz="1200" baseline="0">
                <a:solidFill>
                  <a:schemeClr val="bg1"/>
                </a:solidFill>
              </a:defRPr>
            </a:lvl1pPr>
          </a:lstStyle>
          <a:p>
            <a:pPr lvl="0"/>
            <a:r>
              <a:rPr lang="en-US" dirty="0"/>
              <a:t>Name of presenter</a:t>
            </a:r>
          </a:p>
        </p:txBody>
      </p:sp>
      <p:sp>
        <p:nvSpPr>
          <p:cNvPr id="9" name="Text Placeholder 7"/>
          <p:cNvSpPr>
            <a:spLocks noGrp="1"/>
          </p:cNvSpPr>
          <p:nvPr>
            <p:ph type="body" sz="quarter" idx="11" hasCustomPrompt="1"/>
          </p:nvPr>
        </p:nvSpPr>
        <p:spPr>
          <a:xfrm>
            <a:off x="5868144" y="6381750"/>
            <a:ext cx="3024584" cy="359618"/>
          </a:xfrm>
        </p:spPr>
        <p:txBody>
          <a:bodyPr anchor="ctr"/>
          <a:lstStyle>
            <a:lvl1pPr algn="r">
              <a:lnSpc>
                <a:spcPct val="100000"/>
              </a:lnSpc>
              <a:buNone/>
              <a:defRPr sz="1200" baseline="0">
                <a:solidFill>
                  <a:schemeClr val="bg1"/>
                </a:solidFill>
              </a:defRPr>
            </a:lvl1pPr>
          </a:lstStyle>
          <a:p>
            <a:pPr lvl="0"/>
            <a:r>
              <a:rPr lang="en-US" dirty="0"/>
              <a:t>Date of session</a:t>
            </a:r>
          </a:p>
        </p:txBody>
      </p:sp>
      <p:sp>
        <p:nvSpPr>
          <p:cNvPr id="12" name="Text Placeholder 11"/>
          <p:cNvSpPr>
            <a:spLocks noGrp="1"/>
          </p:cNvSpPr>
          <p:nvPr>
            <p:ph type="body" sz="quarter" idx="12" hasCustomPrompt="1"/>
          </p:nvPr>
        </p:nvSpPr>
        <p:spPr>
          <a:xfrm>
            <a:off x="466899" y="3645024"/>
            <a:ext cx="5329237" cy="504825"/>
          </a:xfr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buNone/>
              <a:defRPr lang="en-US" sz="2400" b="0" i="0" u="none" strike="noStrike" cap="none" spc="0" baseline="0" smtClean="0">
                <a:ln>
                  <a:noFill/>
                </a:ln>
                <a:solidFill>
                  <a:schemeClr val="bg1"/>
                </a:solidFill>
                <a:effectLst/>
                <a:latin typeface="Open Sans Semibold" pitchFamily="34" charset="0"/>
                <a:ea typeface="Open Sans Semibold" pitchFamily="34" charset="0"/>
                <a:cs typeface="Open Sans Semibold" pitchFamily="34" charset="0"/>
              </a:defRPr>
            </a:lvl1pPr>
            <a:lvl2pPr>
              <a:defRPr lang="en-US" sz="1100" smtClean="0"/>
            </a:lvl2pPr>
            <a:lvl3pPr>
              <a:defRPr lang="en-US" sz="1050" smtClean="0"/>
            </a:lvl3pPr>
            <a:lvl4pPr>
              <a:defRPr lang="en-US" sz="1000" smtClean="0"/>
            </a:lvl4pPr>
            <a:lvl5pPr>
              <a:defRPr lang="en-GB" sz="1000"/>
            </a:lvl5pPr>
          </a:lstStyle>
          <a:p>
            <a:pPr marL="0" lvl="0" indent="0"/>
            <a:r>
              <a:rPr lang="en-US" dirty="0"/>
              <a:t>Subtitle if necessary</a:t>
            </a:r>
            <a:endParaRPr lang="en-GB" dirty="0"/>
          </a:p>
        </p:txBody>
      </p:sp>
    </p:spTree>
    <p:extLst>
      <p:ext uri="{BB962C8B-B14F-4D97-AF65-F5344CB8AC3E}">
        <p14:creationId xmlns:p14="http://schemas.microsoft.com/office/powerpoint/2010/main" val="27504740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rcRect t="-146577" r="43884" b="-126447"/>
          <a:stretch>
            <a:fillRect/>
          </a:stretch>
        </p:blipFill>
        <p:spPr bwMode="auto">
          <a:xfrm>
            <a:off x="-107950" y="836712"/>
            <a:ext cx="6911975" cy="301625"/>
          </a:xfrm>
          <a:prstGeom prst="rect">
            <a:avLst/>
          </a:prstGeom>
          <a:noFill/>
          <a:ln w="9525">
            <a:noFill/>
            <a:miter lim="800000"/>
            <a:headEnd/>
            <a:tailEnd/>
          </a:ln>
        </p:spPr>
      </p:pic>
      <p:sp>
        <p:nvSpPr>
          <p:cNvPr id="3" name="Content Placeholder 2"/>
          <p:cNvSpPr>
            <a:spLocks noGrp="1"/>
          </p:cNvSpPr>
          <p:nvPr>
            <p:ph idx="1"/>
          </p:nvPr>
        </p:nvSpPr>
        <p:spPr>
          <a:xfrm>
            <a:off x="251520" y="1340768"/>
            <a:ext cx="8640960" cy="5184576"/>
          </a:xfrm>
        </p:spPr>
        <p:txBody>
          <a:bodyPr/>
          <a:lstStyle>
            <a:lvl1pPr marL="0" indent="0">
              <a:lnSpc>
                <a:spcPct val="150000"/>
              </a:lnSpc>
              <a:spcBef>
                <a:spcPts val="0"/>
              </a:spcBef>
              <a:spcAft>
                <a:spcPts val="1200"/>
              </a:spcAft>
              <a:buNone/>
              <a:defRPr sz="1800">
                <a:solidFill>
                  <a:schemeClr val="tx1"/>
                </a:solidFill>
              </a:defRPr>
            </a:lvl1pPr>
            <a:lvl2pPr>
              <a:lnSpc>
                <a:spcPct val="150000"/>
              </a:lnSpc>
              <a:spcBef>
                <a:spcPts val="0"/>
              </a:spcBef>
              <a:spcAft>
                <a:spcPts val="1200"/>
              </a:spcAft>
              <a:defRPr sz="1600">
                <a:solidFill>
                  <a:schemeClr val="tx1"/>
                </a:solidFill>
              </a:defRPr>
            </a:lvl2pPr>
            <a:lvl3pPr>
              <a:lnSpc>
                <a:spcPct val="150000"/>
              </a:lnSpc>
              <a:spcBef>
                <a:spcPts val="0"/>
              </a:spcBef>
              <a:spcAft>
                <a:spcPts val="1200"/>
              </a:spcAft>
              <a:defRPr sz="1400">
                <a:solidFill>
                  <a:schemeClr val="tx1"/>
                </a:solidFill>
              </a:defRPr>
            </a:lvl3pPr>
            <a:lvl4pPr>
              <a:lnSpc>
                <a:spcPct val="150000"/>
              </a:lnSpc>
              <a:spcBef>
                <a:spcPts val="0"/>
              </a:spcBef>
              <a:spcAft>
                <a:spcPts val="1200"/>
              </a:spcAft>
              <a:defRPr/>
            </a:lvl4pPr>
            <a:lvl5pPr>
              <a:lnSpc>
                <a:spcPct val="150000"/>
              </a:lnSpc>
              <a:spcBef>
                <a:spcPts val="0"/>
              </a:spcBef>
              <a:spcAft>
                <a:spcPts val="1200"/>
              </a:spcAft>
              <a:defRPr/>
            </a:lvl5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179388" y="190800"/>
            <a:ext cx="8229600" cy="717920"/>
          </a:xfrm>
          <a:noFill/>
          <a:ln>
            <a:noFill/>
          </a:ln>
        </p:spPr>
        <p:txBody>
          <a:bodyPr/>
          <a:lstStyle>
            <a:lvl1pPr algn="l">
              <a:defRPr lang="en-GB" sz="3200">
                <a:solidFill>
                  <a:schemeClr val="accent1"/>
                </a:solidFill>
                <a:effectLst/>
                <a:latin typeface="Verdana" panose="020B060403050404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9545357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Right aligned 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rcRect t="-16139" r="54845" b="-56500"/>
          <a:stretch>
            <a:fillRect/>
          </a:stretch>
        </p:blipFill>
        <p:spPr bwMode="auto">
          <a:xfrm>
            <a:off x="3203575" y="836712"/>
            <a:ext cx="6218238" cy="211138"/>
          </a:xfrm>
          <a:prstGeom prst="rect">
            <a:avLst/>
          </a:prstGeom>
          <a:noFill/>
          <a:ln w="9525">
            <a:noFill/>
            <a:miter lim="800000"/>
            <a:headEnd/>
            <a:tailEnd/>
          </a:ln>
        </p:spPr>
      </p:pic>
      <p:sp>
        <p:nvSpPr>
          <p:cNvPr id="3" name="Content Placeholder 2"/>
          <p:cNvSpPr>
            <a:spLocks noGrp="1"/>
          </p:cNvSpPr>
          <p:nvPr>
            <p:ph idx="1"/>
          </p:nvPr>
        </p:nvSpPr>
        <p:spPr>
          <a:xfrm>
            <a:off x="251520" y="1341438"/>
            <a:ext cx="8640960" cy="5183906"/>
          </a:xfrm>
        </p:spPr>
        <p:txBody>
          <a:bodyPr/>
          <a:lstStyle>
            <a:lvl1pPr marL="0" indent="0">
              <a:lnSpc>
                <a:spcPct val="150000"/>
              </a:lnSpc>
              <a:spcBef>
                <a:spcPts val="0"/>
              </a:spcBef>
              <a:spcAft>
                <a:spcPts val="1200"/>
              </a:spcAft>
              <a:buNone/>
              <a:defRPr sz="1800">
                <a:solidFill>
                  <a:schemeClr val="tx1"/>
                </a:solidFill>
              </a:defRPr>
            </a:lvl1pPr>
            <a:lvl2pPr>
              <a:lnSpc>
                <a:spcPct val="150000"/>
              </a:lnSpc>
              <a:spcBef>
                <a:spcPts val="0"/>
              </a:spcBef>
              <a:spcAft>
                <a:spcPts val="1200"/>
              </a:spcAft>
              <a:defRPr sz="1600">
                <a:solidFill>
                  <a:schemeClr val="tx1"/>
                </a:solidFill>
              </a:defRPr>
            </a:lvl2pPr>
            <a:lvl3pPr>
              <a:lnSpc>
                <a:spcPct val="150000"/>
              </a:lnSpc>
              <a:spcBef>
                <a:spcPts val="0"/>
              </a:spcBef>
              <a:spcAft>
                <a:spcPts val="1200"/>
              </a:spcAft>
              <a:defRPr sz="1400">
                <a:solidFill>
                  <a:schemeClr val="tx1"/>
                </a:solidFill>
              </a:defRPr>
            </a:lvl3pPr>
            <a:lvl4pPr>
              <a:lnSpc>
                <a:spcPct val="150000"/>
              </a:lnSpc>
              <a:spcBef>
                <a:spcPts val="0"/>
              </a:spcBef>
              <a:spcAft>
                <a:spcPts val="1200"/>
              </a:spcAft>
              <a:defRPr/>
            </a:lvl4pPr>
            <a:lvl5pPr>
              <a:lnSpc>
                <a:spcPct val="150000"/>
              </a:lnSpc>
              <a:spcBef>
                <a:spcPts val="0"/>
              </a:spcBef>
              <a:spcAft>
                <a:spcPts val="1200"/>
              </a:spcAft>
              <a:defRPr/>
            </a:lvl5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3203848" y="190800"/>
            <a:ext cx="5940152" cy="717920"/>
          </a:xfrm>
          <a:noFill/>
          <a:ln>
            <a:noFill/>
          </a:ln>
        </p:spPr>
        <p:txBody>
          <a:bodyPr/>
          <a:lstStyle>
            <a:lvl1pPr algn="r">
              <a:defRPr lang="en-GB" sz="3200">
                <a:solidFill>
                  <a:schemeClr val="accent1"/>
                </a:solidFill>
                <a:effectLst/>
                <a:latin typeface="Verdana" panose="020B060403050404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887272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srcRect t="-146577" r="43884" b="-126447"/>
          <a:stretch>
            <a:fillRect/>
          </a:stretch>
        </p:blipFill>
        <p:spPr bwMode="auto">
          <a:xfrm>
            <a:off x="-107950" y="836712"/>
            <a:ext cx="6911975" cy="301625"/>
          </a:xfrm>
          <a:prstGeom prst="rect">
            <a:avLst/>
          </a:prstGeom>
          <a:noFill/>
          <a:ln w="9525">
            <a:noFill/>
            <a:miter lim="800000"/>
            <a:headEnd/>
            <a:tailEnd/>
          </a:ln>
        </p:spPr>
      </p:pic>
      <p:sp>
        <p:nvSpPr>
          <p:cNvPr id="6" name="Title 1"/>
          <p:cNvSpPr>
            <a:spLocks noGrp="1"/>
          </p:cNvSpPr>
          <p:nvPr>
            <p:ph type="title"/>
          </p:nvPr>
        </p:nvSpPr>
        <p:spPr>
          <a:xfrm>
            <a:off x="179388" y="190800"/>
            <a:ext cx="8229600" cy="717920"/>
          </a:xfrm>
          <a:noFill/>
          <a:ln>
            <a:noFill/>
          </a:ln>
        </p:spPr>
        <p:txBody>
          <a:bodyPr/>
          <a:lstStyle>
            <a:lvl1pPr algn="l">
              <a:defRPr lang="en-GB" sz="3200">
                <a:solidFill>
                  <a:schemeClr val="accent1"/>
                </a:solidFill>
                <a:effectLst/>
                <a:latin typeface="Verdana" panose="020B060403050404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33552333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hort titl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rcRect t="-146577" r="43884" b="-126447"/>
          <a:stretch>
            <a:fillRect/>
          </a:stretch>
        </p:blipFill>
        <p:spPr bwMode="auto">
          <a:xfrm>
            <a:off x="-107950" y="836712"/>
            <a:ext cx="4535488" cy="301625"/>
          </a:xfrm>
          <a:prstGeom prst="rect">
            <a:avLst/>
          </a:prstGeom>
          <a:noFill/>
          <a:ln w="9525">
            <a:noFill/>
            <a:miter lim="800000"/>
            <a:headEnd/>
            <a:tailEnd/>
          </a:ln>
        </p:spPr>
      </p:pic>
      <p:sp>
        <p:nvSpPr>
          <p:cNvPr id="3" name="Content Placeholder 2"/>
          <p:cNvSpPr>
            <a:spLocks noGrp="1"/>
          </p:cNvSpPr>
          <p:nvPr>
            <p:ph idx="1"/>
          </p:nvPr>
        </p:nvSpPr>
        <p:spPr>
          <a:xfrm>
            <a:off x="251520" y="1340768"/>
            <a:ext cx="8640960" cy="5184576"/>
          </a:xfrm>
        </p:spPr>
        <p:txBody>
          <a:bodyPr/>
          <a:lstStyle>
            <a:lvl1pPr marL="0" indent="0">
              <a:lnSpc>
                <a:spcPct val="150000"/>
              </a:lnSpc>
              <a:spcBef>
                <a:spcPts val="0"/>
              </a:spcBef>
              <a:spcAft>
                <a:spcPts val="1200"/>
              </a:spcAft>
              <a:buNone/>
              <a:defRPr sz="1800">
                <a:solidFill>
                  <a:schemeClr val="tx1"/>
                </a:solidFill>
              </a:defRPr>
            </a:lvl1pPr>
            <a:lvl2pPr>
              <a:lnSpc>
                <a:spcPct val="150000"/>
              </a:lnSpc>
              <a:spcBef>
                <a:spcPts val="0"/>
              </a:spcBef>
              <a:spcAft>
                <a:spcPts val="1200"/>
              </a:spcAft>
              <a:defRPr sz="1600">
                <a:solidFill>
                  <a:schemeClr val="tx1"/>
                </a:solidFill>
              </a:defRPr>
            </a:lvl2pPr>
            <a:lvl3pPr>
              <a:lnSpc>
                <a:spcPct val="150000"/>
              </a:lnSpc>
              <a:spcBef>
                <a:spcPts val="0"/>
              </a:spcBef>
              <a:spcAft>
                <a:spcPts val="1200"/>
              </a:spcAft>
              <a:defRPr sz="1400">
                <a:solidFill>
                  <a:schemeClr val="tx1"/>
                </a:solidFill>
              </a:defRPr>
            </a:lvl3pPr>
            <a:lvl4pPr>
              <a:lnSpc>
                <a:spcPct val="150000"/>
              </a:lnSpc>
              <a:spcBef>
                <a:spcPts val="0"/>
              </a:spcBef>
              <a:spcAft>
                <a:spcPts val="1200"/>
              </a:spcAft>
              <a:defRPr/>
            </a:lvl4pPr>
            <a:lvl5pPr>
              <a:lnSpc>
                <a:spcPct val="150000"/>
              </a:lnSpc>
              <a:spcBef>
                <a:spcPts val="0"/>
              </a:spcBef>
              <a:spcAft>
                <a:spcPts val="1200"/>
              </a:spcAft>
              <a:defRPr/>
            </a:lvl5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179388" y="190800"/>
            <a:ext cx="4104580" cy="717920"/>
          </a:xfrm>
          <a:noFill/>
          <a:ln>
            <a:noFill/>
          </a:ln>
        </p:spPr>
        <p:txBody>
          <a:bodyPr/>
          <a:lstStyle>
            <a:lvl1pPr algn="l">
              <a:defRPr lang="en-GB" sz="3200">
                <a:solidFill>
                  <a:schemeClr val="accent1"/>
                </a:solidFill>
                <a:effectLst/>
                <a:latin typeface="Verdana" panose="020B060403050404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566129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descr="S:\Teaching and Learning Team\e-learning\designs\assets\background-graphics\purple-left-pan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1668"/>
            <a:ext cx="3129545" cy="28746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404664"/>
            <a:ext cx="3240360" cy="50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accent3"/>
                </a:solidFill>
                <a:effectLst>
                  <a:outerShdw blurRad="38100" dist="38100" dir="2700000" algn="tl">
                    <a:srgbClr val="000000">
                      <a:alpha val="43137"/>
                    </a:srgbClr>
                  </a:outerShdw>
                </a:effectLst>
                <a:latin typeface="+mj-lt"/>
                <a:ea typeface="+mj-ea"/>
                <a:cs typeface="+mj-cs"/>
              </a:defRPr>
            </a:lvl1pPr>
            <a:lvl2pPr algn="ctr">
              <a:defRPr sz="4400"/>
            </a:lvl2pPr>
            <a:lvl3pPr algn="ctr">
              <a:defRPr sz="4400"/>
            </a:lvl3pPr>
            <a:lvl4pPr algn="ctr">
              <a:defRPr sz="4400"/>
            </a:lvl4pPr>
            <a:lvl5pPr algn="ctr">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pPr>
              <a:defRPr/>
            </a:pPr>
            <a:r>
              <a:rPr lang="en-GB" sz="1600" dirty="0">
                <a:solidFill>
                  <a:prstClr val="white"/>
                </a:solidFill>
                <a:effectLst/>
                <a:latin typeface="Verdana" panose="020B0604030504040204" pitchFamily="34" charset="0"/>
                <a:ea typeface="Open Sans Semibold" pitchFamily="34" charset="0"/>
                <a:cs typeface="Open Sans Semibold" pitchFamily="34" charset="0"/>
              </a:rPr>
              <a:t>My Learning Essentials </a:t>
            </a:r>
          </a:p>
        </p:txBody>
      </p:sp>
      <p:sp>
        <p:nvSpPr>
          <p:cNvPr id="5" name="Subtitle 2"/>
          <p:cNvSpPr>
            <a:spLocks noGrp="1"/>
          </p:cNvSpPr>
          <p:nvPr>
            <p:ph type="subTitle" idx="1" hasCustomPrompt="1"/>
          </p:nvPr>
        </p:nvSpPr>
        <p:spPr>
          <a:xfrm>
            <a:off x="107504" y="1052736"/>
            <a:ext cx="2736304" cy="157814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lang="en-GB" sz="3200" b="0" i="0" u="none" strike="noStrike" cap="none" spc="0" baseline="0" dirty="0">
                <a:ln>
                  <a:noFill/>
                </a:ln>
                <a:solidFill>
                  <a:schemeClr val="bg1"/>
                </a:solidFill>
                <a:effectLst/>
                <a:latin typeface="Open Sans Semibold" pitchFamily="34" charset="0"/>
                <a:ea typeface="Open Sans Semibold" pitchFamily="34" charset="0"/>
                <a:cs typeface="Open Sans Semibold" pitchFamily="34" charset="0"/>
                <a:sym typeface="Arial"/>
              </a:defRPr>
            </a:lvl1pPr>
          </a:lstStyle>
          <a:p>
            <a:pPr marR="0" lvl="0">
              <a:lnSpc>
                <a:spcPct val="100000"/>
              </a:lnSpc>
              <a:spcBef>
                <a:spcPts val="0"/>
              </a:spcBef>
              <a:spcAft>
                <a:spcPts val="0"/>
              </a:spcAft>
              <a:buNone/>
            </a:pPr>
            <a:r>
              <a:rPr lang="en-US" dirty="0"/>
              <a:t>Session title</a:t>
            </a:r>
            <a:endParaRPr lang="en-GB" dirty="0"/>
          </a:p>
        </p:txBody>
      </p:sp>
      <p:sp>
        <p:nvSpPr>
          <p:cNvPr id="7" name="TextBox 6"/>
          <p:cNvSpPr txBox="1"/>
          <p:nvPr/>
        </p:nvSpPr>
        <p:spPr>
          <a:xfrm>
            <a:off x="323850" y="3068960"/>
            <a:ext cx="820859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0" fontAlgn="base">
              <a:spcBef>
                <a:spcPct val="20000"/>
              </a:spcBef>
              <a:spcAft>
                <a:spcPct val="0"/>
              </a:spcAft>
              <a:buFont typeface="Arial" charset="0"/>
              <a:buNone/>
              <a:defRPr sz="2400"/>
            </a:lvl1pPr>
            <a:lvl2pPr indent="0" algn="ctr" fontAlgn="base">
              <a:spcBef>
                <a:spcPct val="20000"/>
              </a:spcBef>
              <a:spcAft>
                <a:spcPct val="0"/>
              </a:spcAft>
              <a:buFont typeface="Arial" charset="0"/>
              <a:buNone/>
              <a:defRPr sz="2800">
                <a:solidFill>
                  <a:schemeClr val="tx1">
                    <a:tint val="75000"/>
                  </a:schemeClr>
                </a:solidFill>
              </a:defRPr>
            </a:lvl2pPr>
            <a:lvl3pPr indent="0" algn="ctr" fontAlgn="base">
              <a:spcBef>
                <a:spcPct val="20000"/>
              </a:spcBef>
              <a:spcAft>
                <a:spcPct val="0"/>
              </a:spcAft>
              <a:buFont typeface="Arial" charset="0"/>
              <a:buNone/>
              <a:defRPr sz="2400">
                <a:solidFill>
                  <a:schemeClr val="tx1">
                    <a:tint val="75000"/>
                  </a:schemeClr>
                </a:solidFill>
              </a:defRPr>
            </a:lvl3pPr>
            <a:lvl4pPr indent="0" algn="ctr" fontAlgn="base">
              <a:spcBef>
                <a:spcPct val="20000"/>
              </a:spcBef>
              <a:spcAft>
                <a:spcPct val="0"/>
              </a:spcAft>
              <a:buFont typeface="Arial" charset="0"/>
              <a:buNone/>
              <a:defRPr sz="2000">
                <a:solidFill>
                  <a:schemeClr val="tx1">
                    <a:tint val="75000"/>
                  </a:schemeClr>
                </a:solidFill>
              </a:defRPr>
            </a:lvl4pPr>
            <a:lvl5pPr indent="0" algn="ctr" fontAlgn="base">
              <a:spcBef>
                <a:spcPct val="20000"/>
              </a:spcBef>
              <a:spcAft>
                <a:spcPct val="0"/>
              </a:spcAft>
              <a:buFont typeface="Arial"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nSpc>
                <a:spcPct val="150000"/>
              </a:lnSpc>
            </a:pPr>
            <a:r>
              <a:rPr lang="en-GB" dirty="0">
                <a:solidFill>
                  <a:srgbClr val="7A1F7F"/>
                </a:solidFill>
              </a:rPr>
              <a:t>Please fill in this short feedback survey</a:t>
            </a:r>
          </a:p>
        </p:txBody>
      </p:sp>
      <p:sp>
        <p:nvSpPr>
          <p:cNvPr id="8" name="TextBox 8"/>
          <p:cNvSpPr txBox="1">
            <a:spLocks noChangeArrowheads="1"/>
          </p:cNvSpPr>
          <p:nvPr/>
        </p:nvSpPr>
        <p:spPr bwMode="auto">
          <a:xfrm>
            <a:off x="965620" y="3789040"/>
            <a:ext cx="4325106" cy="461665"/>
          </a:xfrm>
          <a:prstGeom prst="rect">
            <a:avLst/>
          </a:prstGeom>
          <a:noFill/>
          <a:ln w="9525">
            <a:noFill/>
            <a:miter lim="800000"/>
            <a:headEnd/>
            <a:tailEnd/>
          </a:ln>
        </p:spPr>
        <p:txBody>
          <a:bodyPr wrap="square">
            <a:spAutoFit/>
          </a:bodyPr>
          <a:lstStyle/>
          <a:p>
            <a:r>
              <a:rPr lang="en-GB" sz="2400" u="sng" dirty="0">
                <a:solidFill>
                  <a:srgbClr val="FDB828"/>
                </a:solidFill>
              </a:rPr>
              <a:t>[URL TBC)</a:t>
            </a:r>
            <a:endParaRPr lang="en-GB" sz="2800" dirty="0">
              <a:solidFill>
                <a:srgbClr val="FDB828"/>
              </a:solidFill>
            </a:endParaRPr>
          </a:p>
        </p:txBody>
      </p:sp>
      <p:pic>
        <p:nvPicPr>
          <p:cNvPr id="9" name="Picture 3" descr="S:\Teaching and Learning Team\e-learning\designs\assets\misc\gold-external-lin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3877439"/>
            <a:ext cx="551777" cy="4441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p:cNvPicPr>
          <p:nvPr userDrawn="1"/>
        </p:nvPicPr>
        <p:blipFill>
          <a:blip r:embed="rId4" cstate="print"/>
          <a:srcRect/>
          <a:stretch>
            <a:fillRect/>
          </a:stretch>
        </p:blipFill>
        <p:spPr bwMode="auto">
          <a:xfrm>
            <a:off x="0" y="4652963"/>
            <a:ext cx="9144000" cy="1520825"/>
          </a:xfrm>
          <a:prstGeom prst="rect">
            <a:avLst/>
          </a:prstGeom>
          <a:noFill/>
          <a:ln w="9525">
            <a:noFill/>
            <a:miter lim="800000"/>
            <a:headEnd/>
            <a:tailEnd/>
          </a:ln>
        </p:spPr>
      </p:pic>
    </p:spTree>
    <p:extLst>
      <p:ext uri="{BB962C8B-B14F-4D97-AF65-F5344CB8AC3E}">
        <p14:creationId xmlns:p14="http://schemas.microsoft.com/office/powerpoint/2010/main" val="11882729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 purple">
    <p:spTree>
      <p:nvGrpSpPr>
        <p:cNvPr id="1" name=""/>
        <p:cNvGrpSpPr/>
        <p:nvPr/>
      </p:nvGrpSpPr>
      <p:grpSpPr>
        <a:xfrm>
          <a:off x="0" y="0"/>
          <a:ext cx="0" cy="0"/>
          <a:chOff x="0" y="0"/>
          <a:chExt cx="0" cy="0"/>
        </a:xfrm>
      </p:grpSpPr>
      <p:pic>
        <p:nvPicPr>
          <p:cNvPr id="11" name="Picture 4"/>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8918" b="6304"/>
          <a:stretch/>
        </p:blipFill>
        <p:spPr bwMode="auto">
          <a:xfrm>
            <a:off x="0" y="-1"/>
            <a:ext cx="583778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3"/>
          <p:cNvSpPr>
            <a:spLocks/>
          </p:cNvSpPr>
          <p:nvPr userDrawn="1"/>
        </p:nvSpPr>
        <p:spPr bwMode="auto">
          <a:xfrm>
            <a:off x="894734" y="6165304"/>
            <a:ext cx="5406926" cy="52583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lvl1pPr>
              <a:defRPr sz="3600">
                <a:solidFill>
                  <a:srgbClr val="000000"/>
                </a:solidFill>
                <a:latin typeface="Helvetica Light" charset="0"/>
                <a:ea typeface="Helvetica Light" charset="0"/>
                <a:cs typeface="Helvetica Light" charset="0"/>
                <a:sym typeface="Helvetica Light" charset="0"/>
              </a:defRPr>
            </a:lvl1pPr>
            <a:lvl2pPr marL="742950" indent="-285750">
              <a:defRPr sz="3600">
                <a:solidFill>
                  <a:srgbClr val="000000"/>
                </a:solidFill>
                <a:latin typeface="Helvetica Light" charset="0"/>
                <a:ea typeface="Helvetica Light" charset="0"/>
                <a:cs typeface="Helvetica Light" charset="0"/>
                <a:sym typeface="Helvetica Light" charset="0"/>
              </a:defRPr>
            </a:lvl2pPr>
            <a:lvl3pPr marL="1143000" indent="-228600">
              <a:defRPr sz="3600">
                <a:solidFill>
                  <a:srgbClr val="000000"/>
                </a:solidFill>
                <a:latin typeface="Helvetica Light" charset="0"/>
                <a:ea typeface="Helvetica Light" charset="0"/>
                <a:cs typeface="Helvetica Light" charset="0"/>
                <a:sym typeface="Helvetica Light" charset="0"/>
              </a:defRPr>
            </a:lvl3pPr>
            <a:lvl4pPr marL="1600200" indent="-228600">
              <a:defRPr sz="3600">
                <a:solidFill>
                  <a:srgbClr val="000000"/>
                </a:solidFill>
                <a:latin typeface="Helvetica Light" charset="0"/>
                <a:ea typeface="Helvetica Light" charset="0"/>
                <a:cs typeface="Helvetica Light" charset="0"/>
                <a:sym typeface="Helvetica Light" charset="0"/>
              </a:defRPr>
            </a:lvl4pPr>
            <a:lvl5pPr marL="2057400" indent="-228600">
              <a:defRPr sz="3600">
                <a:solidFill>
                  <a:srgbClr val="000000"/>
                </a:solidFill>
                <a:latin typeface="Helvetica Light" charset="0"/>
                <a:ea typeface="Helvetica Light" charset="0"/>
                <a:cs typeface="Helvetica Light" charset="0"/>
                <a:sym typeface="Helvetica Light" charset="0"/>
              </a:defRPr>
            </a:lvl5pPr>
            <a:lvl6pPr marL="25146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r>
              <a:rPr lang="en-US" altLang="en-US" sz="1800" dirty="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en-US" altLang="en-US" sz="1800" dirty="0" err="1">
                <a:solidFill>
                  <a:prstClr val="white"/>
                </a:solidFill>
                <a:latin typeface="Verdana" panose="020B0604030504040204" pitchFamily="34" charset="0"/>
                <a:ea typeface="Verdana" panose="020B0604030504040204" pitchFamily="34" charset="0"/>
                <a:cs typeface="Verdana" panose="020B0604030504040204" pitchFamily="34" charset="0"/>
              </a:rPr>
              <a:t>mlemanchester</a:t>
            </a:r>
            <a:endParaRPr lang="en-US" altLang="en-US" sz="16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2" descr="IMG_0186.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37784" y="2059410"/>
            <a:ext cx="3311798" cy="4811985"/>
          </a:xfrm>
          <a:prstGeom prst="rect">
            <a:avLst/>
          </a:prstGeom>
          <a:noFill/>
          <a:ln>
            <a:noFill/>
          </a:ln>
          <a:effectLst/>
          <a:extLst>
            <a:ext uri="{909E8E84-426E-40DD-AFC4-6F175D3DCCD1}">
              <a14:hiddenFill xmlns:a14="http://schemas.microsoft.com/office/drawing/2010/main">
                <a:solidFill>
                  <a:srgbClr val="FFFFFF">
                    <a:alpha val="12941"/>
                  </a:srgbClr>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2"/>
          <p:cNvSpPr txBox="1">
            <a:spLocks noChangeArrowheads="1"/>
          </p:cNvSpPr>
          <p:nvPr userDrawn="1"/>
        </p:nvSpPr>
        <p:spPr bwMode="auto">
          <a:xfrm>
            <a:off x="167432" y="1484784"/>
            <a:ext cx="5470550" cy="673075"/>
          </a:xfrm>
          <a:prstGeom prst="rect">
            <a:avLst/>
          </a:prstGeom>
          <a:noFill/>
          <a:ln>
            <a:noFill/>
          </a:ln>
        </p:spPr>
        <p:txBody>
          <a:bodyPr upright="1"/>
          <a:lstStyle/>
          <a:p>
            <a:pPr>
              <a:lnSpc>
                <a:spcPct val="150000"/>
              </a:lnSpc>
              <a:spcBef>
                <a:spcPts val="844"/>
              </a:spcBef>
              <a:spcAft>
                <a:spcPts val="211"/>
              </a:spcAft>
              <a:defRPr/>
            </a:pPr>
            <a:r>
              <a:rPr lang="en-GB" sz="2800" b="1" kern="1400" dirty="0">
                <a:solidFill>
                  <a:srgbClr val="FFFFFF"/>
                </a:solidFill>
                <a:latin typeface="Open Sans Semibold" panose="020B0706030804020204" pitchFamily="34" charset="0"/>
                <a:ea typeface="SimHei" panose="02010609060101010101" pitchFamily="49" charset="-122"/>
              </a:rPr>
              <a:t>My Learning Essentials</a:t>
            </a:r>
            <a:endParaRPr lang="en-GB" sz="2000" b="1" kern="1400" dirty="0">
              <a:solidFill>
                <a:srgbClr val="6B2D91"/>
              </a:solidFill>
              <a:latin typeface="Open Sans Semibold" panose="020B0706030804020204" pitchFamily="34" charset="0"/>
              <a:ea typeface="SimHei" panose="02010609060101010101" pitchFamily="49" charset="-122"/>
            </a:endParaRPr>
          </a:p>
        </p:txBody>
      </p:sp>
      <p:pic>
        <p:nvPicPr>
          <p:cNvPr id="15"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0910" y="202035"/>
            <a:ext cx="1832818" cy="7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p:cNvSpPr txBox="1">
            <a:spLocks noChangeArrowheads="1"/>
          </p:cNvSpPr>
          <p:nvPr userDrawn="1"/>
        </p:nvSpPr>
        <p:spPr bwMode="auto">
          <a:xfrm>
            <a:off x="167432" y="1268760"/>
            <a:ext cx="31085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100" b="1" dirty="0">
                <a:solidFill>
                  <a:srgbClr val="FDB828"/>
                </a:solidFill>
                <a:ea typeface="SimSun" panose="02010600030101010101" pitchFamily="2" charset="-122"/>
                <a:cs typeface="Times New Roman" panose="02020603050405020304" pitchFamily="18" charset="0"/>
              </a:rPr>
              <a:t>The University of Manchester Library</a:t>
            </a:r>
            <a:endParaRPr lang="en-GB" sz="1200" dirty="0">
              <a:solidFill>
                <a:srgbClr val="595959"/>
              </a:solidFill>
              <a:latin typeface="Verdana" panose="020B0604030504040204" pitchFamily="34" charset="0"/>
              <a:ea typeface="SimSun" panose="02010600030101010101" pitchFamily="2" charset="-122"/>
              <a:cs typeface="Times New Roman" panose="02020603050405020304" pitchFamily="18" charset="0"/>
            </a:endParaRPr>
          </a:p>
        </p:txBody>
      </p:sp>
      <p:pic>
        <p:nvPicPr>
          <p:cNvPr id="17" name="Picture 1"/>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092" y="2420888"/>
            <a:ext cx="5857875" cy="9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167432" y="3756818"/>
            <a:ext cx="5406926" cy="2048446"/>
          </a:xfrm>
          <a:noFill/>
          <a:ln>
            <a:noFill/>
          </a:ln>
        </p:spPr>
        <p:txBody>
          <a:bodyPr/>
          <a:lstStyle>
            <a:lvl1pPr marL="0" indent="0">
              <a:lnSpc>
                <a:spcPct val="100000"/>
              </a:lnSpc>
              <a:buNone/>
              <a:defRPr lang="en-GB" sz="3600" b="0" i="0" u="none" strike="noStrike" cap="none" spc="0" baseline="0" dirty="0">
                <a:ln>
                  <a:noFill/>
                </a:ln>
                <a:solidFill>
                  <a:schemeClr val="bg1"/>
                </a:solidFill>
                <a:effectLst/>
                <a:latin typeface="Open Sans Semibold" pitchFamily="34" charset="0"/>
                <a:ea typeface="Open Sans Semibold" pitchFamily="34" charset="0"/>
                <a:cs typeface="Open Sans Semibold" pitchFamily="34" charset="0"/>
                <a:sym typeface="Arial"/>
              </a:defRPr>
            </a:lvl1pPr>
          </a:lstStyle>
          <a:p>
            <a:pPr lvl="0"/>
            <a:r>
              <a:rPr lang="en-US"/>
              <a:t>Click to edit Master subtitle style</a:t>
            </a:r>
            <a:endParaRPr lang="en-GB" dirty="0"/>
          </a:p>
        </p:txBody>
      </p:sp>
      <p:pic>
        <p:nvPicPr>
          <p:cNvPr id="2" name="Picture 1"/>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323528" y="6259513"/>
            <a:ext cx="443279" cy="359618"/>
          </a:xfrm>
          <a:prstGeom prst="rect">
            <a:avLst/>
          </a:prstGeom>
        </p:spPr>
      </p:pic>
      <p:pic>
        <p:nvPicPr>
          <p:cNvPr id="20" name="Picture 2" descr="S:\Teaching and Learning Team\my-learning-essentials\3.e-learning-development\assets\CatalystAwardWinners_logo_to_add_to_email_signature.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228184" y="188640"/>
            <a:ext cx="2768476" cy="1083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31387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Verdana" panose="020B0604030504040204" pitchFamily="34" charset="0"/>
              </a:defRPr>
            </a:lvl1pPr>
          </a:lstStyle>
          <a:p>
            <a:fld id="{D913C50A-B055-4E50-8DA4-DAE56FA181A5}" type="datetimeFigureOut">
              <a:rPr lang="en-GB" smtClean="0">
                <a:solidFill>
                  <a:srgbClr val="595959"/>
                </a:solidFill>
              </a:rPr>
              <a:pPr/>
              <a:t>01/10/2021</a:t>
            </a:fld>
            <a:endParaRPr lang="en-GB" dirty="0">
              <a:solidFill>
                <a:srgbClr val="595959"/>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Verdana" panose="020B0604030504040204" pitchFamily="34" charset="0"/>
              </a:defRPr>
            </a:lvl1pPr>
          </a:lstStyle>
          <a:p>
            <a:endParaRPr lang="en-GB" dirty="0">
              <a:solidFill>
                <a:srgbClr val="595959"/>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Verdana" panose="020B0604030504040204" pitchFamily="34" charset="0"/>
              </a:defRPr>
            </a:lvl1pPr>
          </a:lstStyle>
          <a:p>
            <a:fld id="{CA49ADE8-C33A-40DE-A83F-8DB6EF9D17CC}" type="slidenum">
              <a:rPr lang="en-GB" smtClean="0">
                <a:solidFill>
                  <a:srgbClr val="595959"/>
                </a:solidFill>
              </a:rPr>
              <a:pPr/>
              <a:t>‹#›</a:t>
            </a:fld>
            <a:endParaRPr lang="en-GB" dirty="0">
              <a:solidFill>
                <a:srgbClr val="595959"/>
              </a:solidFill>
            </a:endParaRPr>
          </a:p>
        </p:txBody>
      </p:sp>
    </p:spTree>
    <p:extLst>
      <p:ext uri="{BB962C8B-B14F-4D97-AF65-F5344CB8AC3E}">
        <p14:creationId xmlns:p14="http://schemas.microsoft.com/office/powerpoint/2010/main" val="21323524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Venn">
    <p:spTree>
      <p:nvGrpSpPr>
        <p:cNvPr id="1" name=""/>
        <p:cNvGrpSpPr/>
        <p:nvPr/>
      </p:nvGrpSpPr>
      <p:grpSpPr>
        <a:xfrm>
          <a:off x="0" y="0"/>
          <a:ext cx="0" cy="0"/>
          <a:chOff x="0" y="0"/>
          <a:chExt cx="0" cy="0"/>
        </a:xfrm>
      </p:grpSpPr>
      <p:grpSp>
        <p:nvGrpSpPr>
          <p:cNvPr id="3" name="Group 1"/>
          <p:cNvGrpSpPr>
            <a:grpSpLocks/>
          </p:cNvGrpSpPr>
          <p:nvPr userDrawn="1"/>
        </p:nvGrpSpPr>
        <p:grpSpPr bwMode="auto">
          <a:xfrm>
            <a:off x="1403350" y="1125538"/>
            <a:ext cx="6184900" cy="5327650"/>
            <a:chOff x="1403648" y="1124744"/>
            <a:chExt cx="6184998" cy="5328592"/>
          </a:xfrm>
        </p:grpSpPr>
        <p:grpSp>
          <p:nvGrpSpPr>
            <p:cNvPr id="4" name="Group 2"/>
            <p:cNvGrpSpPr>
              <a:grpSpLocks/>
            </p:cNvGrpSpPr>
            <p:nvPr userDrawn="1"/>
          </p:nvGrpSpPr>
          <p:grpSpPr bwMode="auto">
            <a:xfrm>
              <a:off x="1403648" y="1124744"/>
              <a:ext cx="6184998" cy="3816424"/>
              <a:chOff x="1480197" y="1161270"/>
              <a:chExt cx="5739232" cy="3539872"/>
            </a:xfrm>
          </p:grpSpPr>
          <p:sp>
            <p:nvSpPr>
              <p:cNvPr id="6" name="Oval 5"/>
              <p:cNvSpPr/>
              <p:nvPr userDrawn="1"/>
            </p:nvSpPr>
            <p:spPr>
              <a:xfrm>
                <a:off x="1480197" y="1161270"/>
                <a:ext cx="3467698" cy="3474156"/>
              </a:xfrm>
              <a:prstGeom prst="ellipse">
                <a:avLst/>
              </a:prstGeom>
              <a:solidFill>
                <a:schemeClr val="bg1">
                  <a:alpha val="43000"/>
                </a:schemeClr>
              </a:solidFill>
              <a:ln w="38100">
                <a:solidFill>
                  <a:srgbClr val="7A1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Oval 6"/>
              <p:cNvSpPr/>
              <p:nvPr userDrawn="1"/>
            </p:nvSpPr>
            <p:spPr>
              <a:xfrm>
                <a:off x="3751731" y="1227542"/>
                <a:ext cx="3467698" cy="3474157"/>
              </a:xfrm>
              <a:prstGeom prst="ellipse">
                <a:avLst/>
              </a:prstGeom>
              <a:solidFill>
                <a:schemeClr val="bg1">
                  <a:alpha val="43000"/>
                </a:schemeClr>
              </a:solidFill>
              <a:ln w="38100">
                <a:solidFill>
                  <a:srgbClr val="FDB8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5" name="Oval 4"/>
            <p:cNvSpPr/>
            <p:nvPr userDrawn="1"/>
          </p:nvSpPr>
          <p:spPr>
            <a:xfrm>
              <a:off x="2703832" y="2709349"/>
              <a:ext cx="3737034" cy="3743987"/>
            </a:xfrm>
            <a:prstGeom prst="ellipse">
              <a:avLst/>
            </a:prstGeom>
            <a:solidFill>
              <a:schemeClr val="lt1">
                <a:alpha val="14000"/>
              </a:schemeClr>
            </a:solidFill>
            <a:ln w="38100">
              <a:solidFill>
                <a:srgbClr val="C81976"/>
              </a:solidFill>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en-GB"/>
            </a:p>
          </p:txBody>
        </p:sp>
      </p:gr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rcRect l="16138" t="32385" b="2"/>
          <a:stretch>
            <a:fillRect/>
          </a:stretch>
        </p:blipFill>
        <p:spPr bwMode="auto">
          <a:xfrm>
            <a:off x="0" y="863600"/>
            <a:ext cx="7667625"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9388" y="188640"/>
            <a:ext cx="7488237" cy="492443"/>
          </a:xfrm>
          <a:prstGeom prst="rect">
            <a:avLst/>
          </a:prstGeom>
        </p:spPr>
        <p:txBody>
          <a:bodyPr lIns="0" tIns="0" rIns="0" bIns="0">
            <a:spAutoFit/>
          </a:bodyPr>
          <a:lstStyle>
            <a:lvl1pPr marL="216000" indent="0">
              <a:lnSpc>
                <a:spcPct val="150000"/>
              </a:lnSpc>
              <a:spcBef>
                <a:spcPts val="1800"/>
              </a:spcBef>
              <a:spcAft>
                <a:spcPts val="1800"/>
              </a:spcAft>
              <a:buNone/>
              <a:defRPr kumimoji="0" lang="en-US" sz="3200" b="0" i="0" u="none" strike="noStrike" kern="1200" cap="none" spc="0" normalizeH="0" baseline="0" dirty="0" smtClean="0">
                <a:ln>
                  <a:noFill/>
                </a:ln>
                <a:solidFill>
                  <a:schemeClr val="tx1">
                    <a:lumMod val="65000"/>
                    <a:lumOff val="35000"/>
                  </a:schemeClr>
                </a:solidFill>
                <a:effectLst/>
                <a:uLnTx/>
                <a:uFillTx/>
                <a:latin typeface="Open Sans"/>
                <a:ea typeface="Open Sans"/>
                <a:cs typeface="Open Sans"/>
              </a:defRPr>
            </a:lvl1pPr>
          </a:lstStyle>
          <a:p>
            <a:pPr lvl="0"/>
            <a:r>
              <a:rPr lang="en-US" dirty="0"/>
              <a:t>Click to edit Master text styles</a:t>
            </a:r>
          </a:p>
        </p:txBody>
      </p:sp>
    </p:spTree>
    <p:extLst>
      <p:ext uri="{BB962C8B-B14F-4D97-AF65-F5344CB8AC3E}">
        <p14:creationId xmlns:p14="http://schemas.microsoft.com/office/powerpoint/2010/main" val="1419167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theme" Target="../theme/theme3.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theme" Target="../theme/theme4.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5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113621"/>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9" r:id="rId4"/>
    <p:sldLayoutId id="2147483666" r:id="rId5"/>
    <p:sldLayoutId id="2147483667" r:id="rId6"/>
    <p:sldLayoutId id="2147483684" r:id="rId7"/>
    <p:sldLayoutId id="2147483670" r:id="rId8"/>
    <p:sldLayoutId id="2147483671" r:id="rId9"/>
    <p:sldLayoutId id="2147483672" r:id="rId10"/>
    <p:sldLayoutId id="2147483668" r:id="rId11"/>
    <p:sldLayoutId id="2147483676" r:id="rId12"/>
    <p:sldLayoutId id="2147483669" r:id="rId13"/>
    <p:sldLayoutId id="2147483677" r:id="rId14"/>
    <p:sldLayoutId id="2147483664" r:id="rId15"/>
    <p:sldLayoutId id="2147483673" r:id="rId16"/>
    <p:sldLayoutId id="2147483675" r:id="rId17"/>
    <p:sldLayoutId id="2147483674" r:id="rId18"/>
    <p:sldLayoutId id="2147483665" r:id="rId19"/>
    <p:sldLayoutId id="2147483660" r:id="rId20"/>
    <p:sldLayoutId id="2147483658" r:id="rId21"/>
    <p:sldLayoutId id="2147483661" r:id="rId22"/>
    <p:sldLayoutId id="2147483662" r:id="rId23"/>
    <p:sldLayoutId id="2147483657" r:id="rId24"/>
    <p:sldLayoutId id="2147483678" r:id="rId25"/>
    <p:sldLayoutId id="2147483681" r:id="rId26"/>
    <p:sldLayoutId id="2147483682" r:id="rId27"/>
    <p:sldLayoutId id="2147483683" r:id="rId28"/>
    <p:sldLayoutId id="2147483820" r:id="rId29"/>
    <p:sldLayoutId id="2147483821" r:id="rId30"/>
    <p:sldLayoutId id="2147483822" r:id="rId31"/>
    <p:sldLayoutId id="2147483823" r:id="rId3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alpha val="5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7398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30" r:id="rId3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alpha val="5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20023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7" name="Text Placeholder 2"/>
          <p:cNvSpPr>
            <a:spLocks noGrp="1"/>
          </p:cNvSpPr>
          <p:nvPr>
            <p:ph type="body" idx="1"/>
          </p:nvPr>
        </p:nvSpPr>
        <p:spPr bwMode="auto">
          <a:xfrm>
            <a:off x="457200" y="1600200"/>
            <a:ext cx="8229600" cy="5068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09423337"/>
      </p:ext>
    </p:extLst>
  </p:cSld>
  <p:clrMap bg1="lt1" tx1="dk1" bg2="lt2" tx2="dk2" accent1="accent1" accent2="accent2" accent3="accent3" accent4="accent4" accent5="accent5" accent6="accent6" hlink="hlink" folHlink="folHlink"/>
  <p:sldLayoutIdLst>
    <p:sldLayoutId id="2147483795" r:id="rId1"/>
    <p:sldLayoutId id="2147483797" r:id="rId2"/>
    <p:sldLayoutId id="2147483798" r:id="rId3"/>
    <p:sldLayoutId id="2147483799" r:id="rId4"/>
    <p:sldLayoutId id="2147483800" r:id="rId5"/>
    <p:sldLayoutId id="2147483801" r:id="rId6"/>
    <p:sldLayoutId id="2147483802" r:id="rId7"/>
    <p:sldLayoutId id="2147483803" r:id="rId8"/>
    <p:sldLayoutId id="2147483818" r:id="rId9"/>
    <p:sldLayoutId id="2147483819" r:id="rId10"/>
  </p:sldLayoutIdLst>
  <p:txStyles>
    <p:titleStyle>
      <a:lvl1pPr algn="ctr" rtl="0" eaLnBrk="1" fontAlgn="base" hangingPunct="1">
        <a:spcBef>
          <a:spcPct val="0"/>
        </a:spcBef>
        <a:spcAft>
          <a:spcPct val="0"/>
        </a:spcAft>
        <a:defRPr sz="4400" kern="1200">
          <a:solidFill>
            <a:schemeClr val="accent1"/>
          </a:solidFill>
          <a:latin typeface="Verdana" panose="020B0604030504040204" pitchFamily="34" charset="0"/>
          <a:ea typeface="+mj-ea"/>
          <a:cs typeface="+mj-cs"/>
        </a:defRPr>
      </a:lvl1pPr>
      <a:lvl2pPr algn="ctr" rtl="0" eaLnBrk="1" fontAlgn="base" hangingPunct="1">
        <a:spcBef>
          <a:spcPct val="0"/>
        </a:spcBef>
        <a:spcAft>
          <a:spcPct val="0"/>
        </a:spcAft>
        <a:defRPr sz="4400">
          <a:solidFill>
            <a:schemeClr val="bg1"/>
          </a:solidFill>
          <a:latin typeface="Open Sans" pitchFamily="34" charset="0"/>
        </a:defRPr>
      </a:lvl2pPr>
      <a:lvl3pPr algn="ctr" rtl="0" eaLnBrk="1" fontAlgn="base" hangingPunct="1">
        <a:spcBef>
          <a:spcPct val="0"/>
        </a:spcBef>
        <a:spcAft>
          <a:spcPct val="0"/>
        </a:spcAft>
        <a:defRPr sz="4400">
          <a:solidFill>
            <a:schemeClr val="bg1"/>
          </a:solidFill>
          <a:latin typeface="Open Sans" pitchFamily="34" charset="0"/>
        </a:defRPr>
      </a:lvl3pPr>
      <a:lvl4pPr algn="ctr" rtl="0" eaLnBrk="1" fontAlgn="base" hangingPunct="1">
        <a:spcBef>
          <a:spcPct val="0"/>
        </a:spcBef>
        <a:spcAft>
          <a:spcPct val="0"/>
        </a:spcAft>
        <a:defRPr sz="4400">
          <a:solidFill>
            <a:schemeClr val="bg1"/>
          </a:solidFill>
          <a:latin typeface="Open Sans" pitchFamily="34" charset="0"/>
        </a:defRPr>
      </a:lvl4pPr>
      <a:lvl5pPr algn="ctr" rtl="0" eaLnBrk="1" fontAlgn="base" hangingPunct="1">
        <a:spcBef>
          <a:spcPct val="0"/>
        </a:spcBef>
        <a:spcAft>
          <a:spcPct val="0"/>
        </a:spcAft>
        <a:defRPr sz="4400">
          <a:solidFill>
            <a:schemeClr val="bg1"/>
          </a:solidFill>
          <a:latin typeface="Open Sans"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lnSpc>
          <a:spcPct val="150000"/>
        </a:lnSpc>
        <a:spcBef>
          <a:spcPct val="20000"/>
        </a:spcBef>
        <a:spcAft>
          <a:spcPct val="0"/>
        </a:spcAft>
        <a:buFont typeface="Arial" charset="0"/>
        <a:buChar char="•"/>
        <a:defRPr sz="2800" kern="1200">
          <a:solidFill>
            <a:schemeClr val="tx2"/>
          </a:solidFill>
          <a:latin typeface="+mn-lt"/>
          <a:ea typeface="+mn-ea"/>
          <a:cs typeface="+mn-cs"/>
        </a:defRPr>
      </a:lvl1pPr>
      <a:lvl2pPr marL="742950" indent="-285750" algn="l" rtl="0" eaLnBrk="1" fontAlgn="base" hangingPunct="1">
        <a:lnSpc>
          <a:spcPct val="150000"/>
        </a:lnSpc>
        <a:spcBef>
          <a:spcPct val="20000"/>
        </a:spcBef>
        <a:spcAft>
          <a:spcPct val="0"/>
        </a:spcAft>
        <a:buFont typeface="Arial" charset="0"/>
        <a:buChar char="–"/>
        <a:defRPr sz="2400" kern="1200">
          <a:solidFill>
            <a:schemeClr val="tx2"/>
          </a:solidFill>
          <a:latin typeface="+mn-lt"/>
          <a:ea typeface="+mn-ea"/>
          <a:cs typeface="+mn-cs"/>
        </a:defRPr>
      </a:lvl2pPr>
      <a:lvl3pPr marL="1143000" indent="-228600" algn="l" rtl="0" eaLnBrk="1" fontAlgn="base" hangingPunct="1">
        <a:lnSpc>
          <a:spcPct val="150000"/>
        </a:lnSpc>
        <a:spcBef>
          <a:spcPct val="20000"/>
        </a:spcBef>
        <a:spcAft>
          <a:spcPct val="0"/>
        </a:spcAft>
        <a:buFont typeface="Arial" charset="0"/>
        <a:buChar char="•"/>
        <a:defRPr sz="2000" kern="1200">
          <a:solidFill>
            <a:schemeClr val="tx2"/>
          </a:solidFill>
          <a:latin typeface="+mn-lt"/>
          <a:ea typeface="+mn-ea"/>
          <a:cs typeface="+mn-cs"/>
        </a:defRPr>
      </a:lvl3pPr>
      <a:lvl4pPr marL="1600200" indent="-228600" algn="l" rtl="0" eaLnBrk="1" fontAlgn="base" hangingPunct="1">
        <a:lnSpc>
          <a:spcPct val="150000"/>
        </a:lnSpc>
        <a:spcBef>
          <a:spcPct val="20000"/>
        </a:spcBef>
        <a:spcAft>
          <a:spcPct val="0"/>
        </a:spcAft>
        <a:buFont typeface="Arial" charset="0"/>
        <a:buChar char="–"/>
        <a:defRPr kern="1200">
          <a:solidFill>
            <a:schemeClr val="tx2"/>
          </a:solidFill>
          <a:latin typeface="+mn-lt"/>
          <a:ea typeface="+mn-ea"/>
          <a:cs typeface="+mn-cs"/>
        </a:defRPr>
      </a:lvl4pPr>
      <a:lvl5pPr marL="2057400" indent="-228600" algn="l" rtl="0" eaLnBrk="1" fontAlgn="base" hangingPunct="1">
        <a:lnSpc>
          <a:spcPct val="150000"/>
        </a:lnSpc>
        <a:spcBef>
          <a:spcPct val="20000"/>
        </a:spcBef>
        <a:spcAft>
          <a:spcPct val="0"/>
        </a:spcAft>
        <a:buFont typeface="Arial" charset="0"/>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6AAFC90-65D4-4B74-B425-9023542A3F59}" type="datetimeFigureOut">
              <a:rPr lang="en-GB"/>
              <a:pPr>
                <a:defRPr/>
              </a:pPr>
              <a:t>01/10/2021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8313CC52-38C7-4672-8394-AD25D866651C}" type="slidenum">
              <a:rPr lang="en-GB"/>
              <a:pPr>
                <a:defRPr/>
              </a:pPr>
              <a:t>‹#›</a:t>
            </a:fld>
            <a:endParaRPr lang="en-GB"/>
          </a:p>
        </p:txBody>
      </p:sp>
    </p:spTree>
    <p:extLst>
      <p:ext uri="{BB962C8B-B14F-4D97-AF65-F5344CB8AC3E}">
        <p14:creationId xmlns:p14="http://schemas.microsoft.com/office/powerpoint/2010/main" val="367911318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1.xml"/><Relationship Id="rId5" Type="http://schemas.openxmlformats.org/officeDocument/2006/relationships/hyperlink" Target="https://pixabay.com/en/love-seat-couch-sofa-pillows-1090458/" TargetMode="External"/><Relationship Id="rId4" Type="http://schemas.openxmlformats.org/officeDocument/2006/relationships/hyperlink" Target="https://creativecommons.org/publicdomain/zero/1.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hyperlink" Target="http://www.library.manchester.ac.uk/using-the-library/students/training-and-skills-support/my-learning-essentials/" TargetMode="External"/><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hyperlink" Target="https://subjects.library.manchester.ac.uk/humancommunication/" TargetMode="External"/><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hyperlink" Target="https://www.escholar.manchester.ac.uk/learning-objects/mle/planning-search/story_html5.html" TargetMode="External"/><Relationship Id="rId5" Type="http://schemas.openxmlformats.org/officeDocument/2006/relationships/hyperlink" Target="https://www.escholar.manchester.ac.uk/learning-objects/mle/search-toolkit/story_html5.html" TargetMode="External"/><Relationship Id="rId4" Type="http://schemas.openxmlformats.org/officeDocument/2006/relationships/hyperlink" Target="https://www.escholar.manchester.ac.uk/learning-objects/mle/evaluating-sources/story_html5.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hyperlink" Target="https://medium.com/specialist-library-support/replicating-searches-in-different-health-science-database-platforms-b2dc80145897" TargetMode="External"/><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hyperlink" Target="https://www.escholar.manchester.ac.uk/learning-objects/mle/critical-appraisal/story_html5.html" TargetMode="External"/><Relationship Id="rId5" Type="http://schemas.openxmlformats.org/officeDocument/2006/relationships/hyperlink" Target="https://medium.com/specialist-library-support/making-use-of-mesh-and-suggested-subject-terms-efce820a7f26" TargetMode="External"/><Relationship Id="rId4" Type="http://schemas.openxmlformats.org/officeDocument/2006/relationships/hyperlink" Target="https://www.escholar.manchester.ac.uk/learning-objects/mle/search-operators/story_html5.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2.xml"/><Relationship Id="rId5" Type="http://schemas.openxmlformats.org/officeDocument/2006/relationships/image" Target="../media/image66.png"/><Relationship Id="rId4" Type="http://schemas.openxmlformats.org/officeDocument/2006/relationships/hyperlink" Target="http://subjects.library.manchester.ac.uk/referenc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83.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ubtitle 2"/>
          <p:cNvSpPr txBox="1">
            <a:spLocks/>
          </p:cNvSpPr>
          <p:nvPr/>
        </p:nvSpPr>
        <p:spPr bwMode="auto">
          <a:xfrm>
            <a:off x="0" y="4292600"/>
            <a:ext cx="57721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fontAlgn="base">
              <a:spcAft>
                <a:spcPct val="0"/>
              </a:spcAft>
              <a:buNone/>
            </a:pPr>
            <a:r>
              <a:rPr lang="en-GB" altLang="en-US" sz="2800" b="1" dirty="0">
                <a:solidFill>
                  <a:prstClr val="white"/>
                </a:solidFill>
                <a:latin typeface="Open Sans Semibold" panose="020B0706030804020204" pitchFamily="34" charset="0"/>
                <a:cs typeface="Open Sans Semibold" panose="020B0706030804020204" pitchFamily="34" charset="0"/>
                <a:sym typeface="Arial" panose="020B0604020202020204" pitchFamily="34" charset="0"/>
              </a:rPr>
              <a:t>HCDI10000</a:t>
            </a:r>
          </a:p>
          <a:p>
            <a:pPr lvl="0" fontAlgn="base">
              <a:spcAft>
                <a:spcPct val="0"/>
              </a:spcAft>
              <a:buNone/>
            </a:pPr>
            <a:r>
              <a:rPr lang="en-GB" altLang="en-US" sz="2800" b="1" dirty="0">
                <a:solidFill>
                  <a:prstClr val="white"/>
                </a:solidFill>
                <a:latin typeface="Open Sans Semibold" panose="020B0706030804020204" pitchFamily="34" charset="0"/>
                <a:cs typeface="Open Sans Semibold" panose="020B0706030804020204" pitchFamily="34" charset="0"/>
                <a:sym typeface="Arial" panose="020B0604020202020204" pitchFamily="34" charset="0"/>
              </a:rPr>
              <a:t>Introduction to Library Resources</a:t>
            </a:r>
          </a:p>
        </p:txBody>
      </p:sp>
    </p:spTree>
    <p:extLst>
      <p:ext uri="{BB962C8B-B14F-4D97-AF65-F5344CB8AC3E}">
        <p14:creationId xmlns:p14="http://schemas.microsoft.com/office/powerpoint/2010/main" val="3522602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9388" y="245365"/>
            <a:ext cx="7488237" cy="740845"/>
          </a:xfrm>
        </p:spPr>
        <p:txBody>
          <a:bodyPr/>
          <a:lstStyle/>
          <a:p>
            <a:r>
              <a:rPr lang="en-GB" dirty="0"/>
              <a:t>Key databases</a:t>
            </a:r>
          </a:p>
        </p:txBody>
      </p:sp>
      <p:sp>
        <p:nvSpPr>
          <p:cNvPr id="3" name="Text Placeholder 2"/>
          <p:cNvSpPr>
            <a:spLocks noGrp="1"/>
          </p:cNvSpPr>
          <p:nvPr>
            <p:ph type="body" sz="quarter" idx="11"/>
          </p:nvPr>
        </p:nvSpPr>
        <p:spPr/>
        <p:txBody>
          <a:bodyPr/>
          <a:lstStyle/>
          <a:p>
            <a:r>
              <a:rPr lang="en-GB" dirty="0" err="1"/>
              <a:t>ComDisDome</a:t>
            </a:r>
            <a:endParaRPr lang="en-GB" dirty="0"/>
          </a:p>
        </p:txBody>
      </p:sp>
      <p:sp>
        <p:nvSpPr>
          <p:cNvPr id="4" name="Text Placeholder 3"/>
          <p:cNvSpPr>
            <a:spLocks noGrp="1"/>
          </p:cNvSpPr>
          <p:nvPr>
            <p:ph type="body" sz="quarter" idx="12"/>
          </p:nvPr>
        </p:nvSpPr>
        <p:spPr/>
        <p:txBody>
          <a:bodyPr/>
          <a:lstStyle/>
          <a:p>
            <a:r>
              <a:rPr lang="en-GB" dirty="0" err="1"/>
              <a:t>PsycInfo</a:t>
            </a:r>
            <a:endParaRPr lang="en-GB" dirty="0"/>
          </a:p>
        </p:txBody>
      </p:sp>
      <p:sp>
        <p:nvSpPr>
          <p:cNvPr id="5" name="Text Placeholder 4"/>
          <p:cNvSpPr>
            <a:spLocks noGrp="1"/>
          </p:cNvSpPr>
          <p:nvPr>
            <p:ph type="body" sz="quarter" idx="13"/>
          </p:nvPr>
        </p:nvSpPr>
        <p:spPr/>
        <p:txBody>
          <a:bodyPr/>
          <a:lstStyle/>
          <a:p>
            <a:r>
              <a:rPr lang="en-GB" dirty="0"/>
              <a:t>Medline</a:t>
            </a:r>
          </a:p>
        </p:txBody>
      </p:sp>
      <p:sp>
        <p:nvSpPr>
          <p:cNvPr id="6" name="Text Placeholder 5"/>
          <p:cNvSpPr>
            <a:spLocks noGrp="1"/>
          </p:cNvSpPr>
          <p:nvPr>
            <p:ph type="body" sz="quarter" idx="14"/>
          </p:nvPr>
        </p:nvSpPr>
        <p:spPr/>
        <p:txBody>
          <a:bodyPr/>
          <a:lstStyle/>
          <a:p>
            <a:r>
              <a:rPr lang="en-GB" dirty="0"/>
              <a:t>Web of Science</a:t>
            </a:r>
          </a:p>
        </p:txBody>
      </p:sp>
      <p:sp>
        <p:nvSpPr>
          <p:cNvPr id="7" name="Text Placeholder 6"/>
          <p:cNvSpPr>
            <a:spLocks noGrp="1"/>
          </p:cNvSpPr>
          <p:nvPr>
            <p:ph type="body" sz="quarter" idx="15"/>
          </p:nvPr>
        </p:nvSpPr>
        <p:spPr/>
        <p:txBody>
          <a:bodyPr/>
          <a:lstStyle/>
          <a:p>
            <a:r>
              <a:rPr lang="en-GB" dirty="0"/>
              <a:t>ASSIA</a:t>
            </a:r>
          </a:p>
        </p:txBody>
      </p:sp>
    </p:spTree>
    <p:extLst>
      <p:ext uri="{BB962C8B-B14F-4D97-AF65-F5344CB8AC3E}">
        <p14:creationId xmlns:p14="http://schemas.microsoft.com/office/powerpoint/2010/main" val="1991859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creen shot of database ComDisDome"/>
          <p:cNvPicPr>
            <a:picLocks noChangeAspect="1"/>
          </p:cNvPicPr>
          <p:nvPr/>
        </p:nvPicPr>
        <p:blipFill>
          <a:blip r:embed="rId3"/>
          <a:stretch>
            <a:fillRect/>
          </a:stretch>
        </p:blipFill>
        <p:spPr>
          <a:xfrm>
            <a:off x="35496" y="1196752"/>
            <a:ext cx="9056945" cy="5085184"/>
          </a:xfrm>
          <a:prstGeom prst="rect">
            <a:avLst/>
          </a:prstGeom>
        </p:spPr>
      </p:pic>
      <p:sp>
        <p:nvSpPr>
          <p:cNvPr id="5" name="Title 2"/>
          <p:cNvSpPr>
            <a:spLocks noGrp="1"/>
          </p:cNvSpPr>
          <p:nvPr>
            <p:ph type="title"/>
          </p:nvPr>
        </p:nvSpPr>
        <p:spPr>
          <a:xfrm>
            <a:off x="107504" y="116632"/>
            <a:ext cx="8229600" cy="717920"/>
          </a:xfrm>
        </p:spPr>
        <p:txBody>
          <a:bodyPr/>
          <a:lstStyle/>
          <a:p>
            <a:r>
              <a:rPr lang="en-GB" dirty="0" err="1"/>
              <a:t>ComDisDome</a:t>
            </a:r>
            <a:endParaRPr lang="en-GB" dirty="0"/>
          </a:p>
        </p:txBody>
      </p:sp>
    </p:spTree>
    <p:extLst>
      <p:ext uri="{BB962C8B-B14F-4D97-AF65-F5344CB8AC3E}">
        <p14:creationId xmlns:p14="http://schemas.microsoft.com/office/powerpoint/2010/main" val="4107067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Databases tab on subject pages"/>
          <p:cNvPicPr>
            <a:picLocks noGrp="1" noChangeAspect="1"/>
          </p:cNvPicPr>
          <p:nvPr>
            <p:ph idx="1"/>
          </p:nvPr>
        </p:nvPicPr>
        <p:blipFill>
          <a:blip r:embed="rId3"/>
          <a:stretch>
            <a:fillRect/>
          </a:stretch>
        </p:blipFill>
        <p:spPr>
          <a:xfrm>
            <a:off x="0" y="1412776"/>
            <a:ext cx="9143999" cy="4680519"/>
          </a:xfrm>
          <a:prstGeom prst="rect">
            <a:avLst/>
          </a:prstGeom>
        </p:spPr>
      </p:pic>
      <p:sp>
        <p:nvSpPr>
          <p:cNvPr id="3" name="Title 2"/>
          <p:cNvSpPr>
            <a:spLocks noGrp="1"/>
          </p:cNvSpPr>
          <p:nvPr>
            <p:ph type="title"/>
          </p:nvPr>
        </p:nvSpPr>
        <p:spPr/>
        <p:txBody>
          <a:bodyPr/>
          <a:lstStyle/>
          <a:p>
            <a:r>
              <a:rPr lang="en-GB" dirty="0"/>
              <a:t>Databases</a:t>
            </a:r>
          </a:p>
        </p:txBody>
      </p:sp>
    </p:spTree>
    <p:extLst>
      <p:ext uri="{BB962C8B-B14F-4D97-AF65-F5344CB8AC3E}">
        <p14:creationId xmlns:p14="http://schemas.microsoft.com/office/powerpoint/2010/main" val="318838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17"/>
          <p:cNvSpPr txBox="1">
            <a:spLocks noGrp="1"/>
          </p:cNvSpPr>
          <p:nvPr>
            <p:ph type="body" idx="4294967295"/>
          </p:nvPr>
        </p:nvSpPr>
        <p:spPr>
          <a:xfrm>
            <a:off x="251520" y="188640"/>
            <a:ext cx="72008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800080"/>
              </a:buClr>
              <a:buSzPts val="3200"/>
              <a:buFont typeface="Arial"/>
              <a:buNone/>
            </a:pPr>
            <a:r>
              <a:rPr lang="en-GB" sz="3200" b="0" i="0" u="none" strike="noStrike" cap="none">
                <a:solidFill>
                  <a:srgbClr val="800080"/>
                </a:solidFill>
                <a:latin typeface="Calibri"/>
                <a:ea typeface="Calibri"/>
                <a:cs typeface="Calibri"/>
                <a:sym typeface="Calibri"/>
              </a:rPr>
              <a:t>Subject Databases: Things to remember</a:t>
            </a:r>
            <a:endParaRPr sz="3200" b="0" i="0" u="none" strike="noStrike" cap="none">
              <a:solidFill>
                <a:srgbClr val="800080"/>
              </a:solidFill>
              <a:latin typeface="Calibri"/>
              <a:ea typeface="Calibri"/>
              <a:cs typeface="Calibri"/>
              <a:sym typeface="Calibri"/>
            </a:endParaRPr>
          </a:p>
        </p:txBody>
      </p:sp>
      <p:sp>
        <p:nvSpPr>
          <p:cNvPr id="481" name="Google Shape;481;p17"/>
          <p:cNvSpPr txBox="1">
            <a:spLocks noGrp="1"/>
          </p:cNvSpPr>
          <p:nvPr>
            <p:ph type="body" idx="4294967295"/>
          </p:nvPr>
        </p:nvSpPr>
        <p:spPr>
          <a:xfrm>
            <a:off x="251520" y="1052736"/>
            <a:ext cx="8640960" cy="571233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595959"/>
              </a:buClr>
              <a:buSzPts val="2200"/>
              <a:buFont typeface="Arial"/>
              <a:buChar char="•"/>
            </a:pPr>
            <a:r>
              <a:rPr lang="en-GB" sz="2200" b="0" i="0" u="none" strike="noStrike" cap="none">
                <a:solidFill>
                  <a:srgbClr val="595959"/>
                </a:solidFill>
                <a:latin typeface="Open Sans"/>
                <a:ea typeface="Open Sans"/>
                <a:cs typeface="Open Sans"/>
                <a:sym typeface="Open Sans"/>
              </a:rPr>
              <a:t>Databases tell you what’s been published not necessarily what’s held at UML</a:t>
            </a:r>
            <a:endParaRPr/>
          </a:p>
          <a:p>
            <a:pPr marL="342900" marR="0" lvl="0" indent="-203200" algn="l" rtl="0">
              <a:spcBef>
                <a:spcPts val="440"/>
              </a:spcBef>
              <a:spcAft>
                <a:spcPts val="0"/>
              </a:spcAft>
              <a:buClr>
                <a:schemeClr val="dk1"/>
              </a:buClr>
              <a:buSzPts val="2200"/>
              <a:buFont typeface="Arial"/>
              <a:buNone/>
            </a:pPr>
            <a:endParaRPr sz="2200">
              <a:solidFill>
                <a:srgbClr val="595959"/>
              </a:solidFill>
              <a:latin typeface="Open Sans"/>
              <a:ea typeface="Open Sans"/>
              <a:cs typeface="Open Sans"/>
              <a:sym typeface="Open Sans"/>
            </a:endParaRPr>
          </a:p>
          <a:p>
            <a:pPr marL="342900" marR="0" lvl="0" indent="-342900" algn="l" rtl="0">
              <a:spcBef>
                <a:spcPts val="440"/>
              </a:spcBef>
              <a:spcAft>
                <a:spcPts val="0"/>
              </a:spcAft>
              <a:buClr>
                <a:srgbClr val="595959"/>
              </a:buClr>
              <a:buSzPts val="2200"/>
              <a:buFont typeface="Arial"/>
              <a:buChar char="•"/>
            </a:pPr>
            <a:r>
              <a:rPr lang="en-GB" sz="2200">
                <a:solidFill>
                  <a:srgbClr val="595959"/>
                </a:solidFill>
                <a:latin typeface="Open Sans"/>
                <a:ea typeface="Open Sans"/>
                <a:cs typeface="Open Sans"/>
                <a:sym typeface="Open Sans"/>
              </a:rPr>
              <a:t>Be mindful that different databases have different target audiences in mind</a:t>
            </a:r>
            <a:endParaRPr/>
          </a:p>
          <a:p>
            <a:pPr marL="342900" marR="0" lvl="0" indent="-203200" algn="l" rtl="0">
              <a:spcBef>
                <a:spcPts val="440"/>
              </a:spcBef>
              <a:spcAft>
                <a:spcPts val="0"/>
              </a:spcAft>
              <a:buClr>
                <a:schemeClr val="dk1"/>
              </a:buClr>
              <a:buSzPts val="2200"/>
              <a:buFont typeface="Arial"/>
              <a:buNone/>
            </a:pPr>
            <a:endParaRPr sz="2200">
              <a:solidFill>
                <a:srgbClr val="595959"/>
              </a:solidFill>
              <a:latin typeface="Open Sans"/>
              <a:ea typeface="Open Sans"/>
              <a:cs typeface="Open Sans"/>
              <a:sym typeface="Open Sans"/>
            </a:endParaRPr>
          </a:p>
          <a:p>
            <a:pPr marL="342900" marR="0" lvl="0" indent="-342900" algn="l" rtl="0">
              <a:spcBef>
                <a:spcPts val="440"/>
              </a:spcBef>
              <a:spcAft>
                <a:spcPts val="0"/>
              </a:spcAft>
              <a:buClr>
                <a:srgbClr val="595959"/>
              </a:buClr>
              <a:buSzPts val="2200"/>
              <a:buFont typeface="Arial"/>
              <a:buChar char="•"/>
            </a:pPr>
            <a:r>
              <a:rPr lang="en-GB" sz="2200">
                <a:solidFill>
                  <a:srgbClr val="595959"/>
                </a:solidFill>
                <a:latin typeface="Open Sans"/>
                <a:ea typeface="Open Sans"/>
                <a:cs typeface="Open Sans"/>
                <a:sym typeface="Open Sans"/>
              </a:rPr>
              <a:t>Searching different databases may reveal other terminology you may not have considered</a:t>
            </a:r>
            <a:endParaRPr/>
          </a:p>
          <a:p>
            <a:pPr marL="342900" marR="0" lvl="0" indent="-203200" algn="l" rtl="0">
              <a:spcBef>
                <a:spcPts val="440"/>
              </a:spcBef>
              <a:spcAft>
                <a:spcPts val="0"/>
              </a:spcAft>
              <a:buClr>
                <a:schemeClr val="dk1"/>
              </a:buClr>
              <a:buSzPts val="2200"/>
              <a:buFont typeface="Arial"/>
              <a:buNone/>
            </a:pPr>
            <a:endParaRPr sz="2200">
              <a:solidFill>
                <a:srgbClr val="595959"/>
              </a:solidFill>
              <a:latin typeface="Open Sans"/>
              <a:ea typeface="Open Sans"/>
              <a:cs typeface="Open Sans"/>
              <a:sym typeface="Open Sans"/>
            </a:endParaRPr>
          </a:p>
          <a:p>
            <a:pPr marL="342900" marR="0" lvl="0" indent="-342900" algn="l" rtl="0">
              <a:spcBef>
                <a:spcPts val="440"/>
              </a:spcBef>
              <a:spcAft>
                <a:spcPts val="0"/>
              </a:spcAft>
              <a:buClr>
                <a:srgbClr val="595959"/>
              </a:buClr>
              <a:buSzPts val="2200"/>
              <a:buFont typeface="Arial"/>
              <a:buChar char="•"/>
            </a:pPr>
            <a:r>
              <a:rPr lang="en-GB" sz="2200">
                <a:solidFill>
                  <a:srgbClr val="595959"/>
                </a:solidFill>
                <a:latin typeface="Open Sans"/>
                <a:ea typeface="Open Sans"/>
                <a:cs typeface="Open Sans"/>
                <a:sym typeface="Open Sans"/>
              </a:rPr>
              <a:t>Some databases give you direct links to their own collections of full text journals.</a:t>
            </a:r>
            <a:endParaRPr/>
          </a:p>
          <a:p>
            <a:pPr marL="342900" marR="0" lvl="0" indent="-203200" algn="l" rtl="0">
              <a:spcBef>
                <a:spcPts val="440"/>
              </a:spcBef>
              <a:spcAft>
                <a:spcPts val="0"/>
              </a:spcAft>
              <a:buClr>
                <a:schemeClr val="dk1"/>
              </a:buClr>
              <a:buSzPts val="2200"/>
              <a:buFont typeface="Arial"/>
              <a:buNone/>
            </a:pPr>
            <a:endParaRPr sz="2200">
              <a:solidFill>
                <a:srgbClr val="595959"/>
              </a:solidFill>
              <a:latin typeface="Open Sans"/>
              <a:ea typeface="Open Sans"/>
              <a:cs typeface="Open Sans"/>
              <a:sym typeface="Open Sans"/>
            </a:endParaRPr>
          </a:p>
          <a:p>
            <a:pPr marL="342900" marR="0" lvl="0" indent="-342900" algn="l" rtl="0">
              <a:spcBef>
                <a:spcPts val="440"/>
              </a:spcBef>
              <a:spcAft>
                <a:spcPts val="0"/>
              </a:spcAft>
              <a:buClr>
                <a:srgbClr val="595959"/>
              </a:buClr>
              <a:buSzPts val="2200"/>
              <a:buFont typeface="Arial"/>
              <a:buChar char="•"/>
            </a:pPr>
            <a:r>
              <a:rPr lang="en-GB" sz="2200">
                <a:solidFill>
                  <a:srgbClr val="595959"/>
                </a:solidFill>
                <a:latin typeface="Open Sans"/>
                <a:ea typeface="Open Sans"/>
                <a:cs typeface="Open Sans"/>
                <a:sym typeface="Open Sans"/>
              </a:rPr>
              <a:t> You need to click on the                         links to check other possible holdings (i.e. other electronic providers, hard copy locations etc.) </a:t>
            </a:r>
            <a:endParaRPr/>
          </a:p>
        </p:txBody>
      </p:sp>
      <p:pic>
        <p:nvPicPr>
          <p:cNvPr id="482" name="Google Shape;482;p17" title="purple find it link"/>
          <p:cNvPicPr preferRelativeResize="0"/>
          <p:nvPr/>
        </p:nvPicPr>
        <p:blipFill rotWithShape="1">
          <a:blip r:embed="rId3">
            <a:alphaModFix/>
          </a:blip>
          <a:srcRect/>
          <a:stretch/>
        </p:blipFill>
        <p:spPr>
          <a:xfrm>
            <a:off x="4035819" y="5436373"/>
            <a:ext cx="1512168" cy="376096"/>
          </a:xfrm>
          <a:prstGeom prst="rect">
            <a:avLst/>
          </a:prstGeom>
          <a:noFill/>
          <a:ln>
            <a:noFill/>
          </a:ln>
        </p:spPr>
      </p:pic>
      <p:pic>
        <p:nvPicPr>
          <p:cNvPr id="483" name="Google Shape;483;p17"/>
          <p:cNvPicPr preferRelativeResize="0"/>
          <p:nvPr/>
        </p:nvPicPr>
        <p:blipFill rotWithShape="1">
          <a:blip r:embed="rId4">
            <a:alphaModFix/>
          </a:blip>
          <a:srcRect l="16138" t="32386" b="1"/>
          <a:stretch/>
        </p:blipFill>
        <p:spPr>
          <a:xfrm>
            <a:off x="0" y="836712"/>
            <a:ext cx="7668344" cy="45719"/>
          </a:xfrm>
          <a:prstGeom prst="rect">
            <a:avLst/>
          </a:prstGeom>
          <a:noFill/>
          <a:ln>
            <a:noFill/>
          </a:ln>
        </p:spPr>
      </p:pic>
    </p:spTree>
    <p:extLst>
      <p:ext uri="{BB962C8B-B14F-4D97-AF65-F5344CB8AC3E}">
        <p14:creationId xmlns:p14="http://schemas.microsoft.com/office/powerpoint/2010/main" val="2351730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58655" y="1844824"/>
            <a:ext cx="1834598" cy="3240359"/>
          </a:xfrm>
          <a:prstGeom prst="roundRect">
            <a:avLst/>
          </a:prstGeom>
          <a:solidFill>
            <a:srgbClr val="FDB828">
              <a:alpha val="9000"/>
            </a:srgbClr>
          </a:solidFill>
          <a:ln w="28575">
            <a:solidFill>
              <a:srgbClr val="FDB828"/>
            </a:solidFill>
          </a:ln>
        </p:spPr>
        <p:txBody>
          <a:bodyPr lIns="46800" rIns="46800" anchor="ctr" anchorCtr="0"/>
          <a:lstStyle/>
          <a:p>
            <a:r>
              <a:rPr lang="en-GB" dirty="0"/>
              <a:t>Read</a:t>
            </a:r>
          </a:p>
        </p:txBody>
      </p:sp>
      <p:sp>
        <p:nvSpPr>
          <p:cNvPr id="3" name="Text Placeholder 2"/>
          <p:cNvSpPr>
            <a:spLocks noGrp="1"/>
          </p:cNvSpPr>
          <p:nvPr>
            <p:ph type="body" sz="quarter" idx="15"/>
          </p:nvPr>
        </p:nvSpPr>
        <p:spPr>
          <a:xfrm>
            <a:off x="325042" y="1844824"/>
            <a:ext cx="1836295" cy="3240360"/>
          </a:xfrm>
          <a:prstGeom prst="roundRect">
            <a:avLst/>
          </a:prstGeom>
          <a:solidFill>
            <a:srgbClr val="C81976">
              <a:alpha val="9000"/>
            </a:srgbClr>
          </a:solidFill>
          <a:ln w="28575">
            <a:solidFill>
              <a:srgbClr val="C81976"/>
            </a:solidFill>
          </a:ln>
        </p:spPr>
        <p:txBody>
          <a:bodyPr/>
          <a:lstStyle/>
          <a:p>
            <a:r>
              <a:rPr lang="en-GB" dirty="0"/>
              <a:t>Search</a:t>
            </a:r>
          </a:p>
        </p:txBody>
      </p:sp>
      <p:sp>
        <p:nvSpPr>
          <p:cNvPr id="4" name="Text Placeholder 3"/>
          <p:cNvSpPr>
            <a:spLocks noGrp="1"/>
          </p:cNvSpPr>
          <p:nvPr>
            <p:ph type="body" sz="quarter" idx="10"/>
          </p:nvPr>
        </p:nvSpPr>
        <p:spPr/>
        <p:txBody>
          <a:bodyPr/>
          <a:lstStyle/>
          <a:p>
            <a:pPr marL="0">
              <a:spcBef>
                <a:spcPct val="20000"/>
              </a:spcBef>
            </a:pPr>
            <a:r>
              <a:rPr lang="en-GB" dirty="0">
                <a:solidFill>
                  <a:srgbClr val="7A1F7F"/>
                </a:solidFill>
                <a:latin typeface="Verdana" panose="020B0604030504040204" pitchFamily="34" charset="0"/>
                <a:ea typeface="+mn-ea"/>
                <a:cs typeface="+mn-cs"/>
              </a:rPr>
              <a:t>Academic process</a:t>
            </a:r>
          </a:p>
        </p:txBody>
      </p:sp>
      <p:sp>
        <p:nvSpPr>
          <p:cNvPr id="7" name="Text Placeholder 2"/>
          <p:cNvSpPr txBox="1">
            <a:spLocks/>
          </p:cNvSpPr>
          <p:nvPr/>
        </p:nvSpPr>
        <p:spPr>
          <a:xfrm>
            <a:off x="4717530" y="1844824"/>
            <a:ext cx="1836295" cy="3240360"/>
          </a:xfrm>
          <a:prstGeom prst="roundRect">
            <a:avLst/>
          </a:prstGeom>
          <a:solidFill>
            <a:srgbClr val="C81976">
              <a:alpha val="9000"/>
            </a:srgbClr>
          </a:solidFill>
          <a:ln w="28575">
            <a:solidFill>
              <a:srgbClr val="C81976"/>
            </a:solidFill>
          </a:ln>
        </p:spPr>
        <p:txBody>
          <a:bodyPr lIns="46800" rIns="46800" anchor="ctr" anchorCtr="0"/>
          <a:lstStyle>
            <a:lvl1pPr marL="0" indent="0" algn="ctr" defTabSz="914400" rtl="0" eaLnBrk="1" latinLnBrk="0" hangingPunct="1">
              <a:spcBef>
                <a:spcPct val="20000"/>
              </a:spcBef>
              <a:buFont typeface="Arial" panose="020B0604020202020204" pitchFamily="34" charset="0"/>
              <a:buNone/>
              <a:defRPr sz="3200" kern="1200">
                <a:solidFill>
                  <a:schemeClr val="tx1">
                    <a:lumMod val="85000"/>
                    <a:lumOff val="1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Verdana" panose="020B0604030504040204" pitchFamily="34" charset="0"/>
              </a:rPr>
              <a:t>Reflect</a:t>
            </a:r>
          </a:p>
        </p:txBody>
      </p:sp>
      <p:sp>
        <p:nvSpPr>
          <p:cNvPr id="8" name="Text Placeholder 1"/>
          <p:cNvSpPr txBox="1">
            <a:spLocks/>
          </p:cNvSpPr>
          <p:nvPr/>
        </p:nvSpPr>
        <p:spPr>
          <a:xfrm>
            <a:off x="6985874" y="1844824"/>
            <a:ext cx="1834598" cy="3240359"/>
          </a:xfrm>
          <a:prstGeom prst="roundRect">
            <a:avLst/>
          </a:prstGeom>
          <a:solidFill>
            <a:srgbClr val="FDB828">
              <a:alpha val="9000"/>
            </a:srgbClr>
          </a:solidFill>
          <a:ln w="28575">
            <a:solidFill>
              <a:srgbClr val="FDB828"/>
            </a:solidFill>
          </a:ln>
        </p:spPr>
        <p:txBody>
          <a:bodyPr lIns="46800" rIns="46800" anchor="ctr" anchorCtr="0"/>
          <a:lstStyle>
            <a:lvl1pPr marL="0" indent="0" algn="ctr" defTabSz="914400" rtl="0" eaLnBrk="1" latinLnBrk="0" hangingPunct="1">
              <a:spcBef>
                <a:spcPct val="20000"/>
              </a:spcBef>
              <a:buFont typeface="Arial" panose="020B0604020202020204" pitchFamily="34" charset="0"/>
              <a:buNone/>
              <a:defRPr sz="3200" kern="1200">
                <a:solidFill>
                  <a:schemeClr val="tx1">
                    <a:lumMod val="85000"/>
                    <a:lumOff val="1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Verdana" panose="020B0604030504040204" pitchFamily="34" charset="0"/>
              </a:rPr>
              <a:t>Write</a:t>
            </a:r>
          </a:p>
        </p:txBody>
      </p:sp>
      <p:sp>
        <p:nvSpPr>
          <p:cNvPr id="9" name="Left-Right Arrow 8"/>
          <p:cNvSpPr/>
          <p:nvPr/>
        </p:nvSpPr>
        <p:spPr>
          <a:xfrm>
            <a:off x="611560" y="5243810"/>
            <a:ext cx="7950962" cy="777478"/>
          </a:xfrm>
          <a:prstGeom prst="leftRightArrow">
            <a:avLst/>
          </a:prstGeom>
          <a:ln>
            <a:solidFill>
              <a:schemeClr val="accent1"/>
            </a:solidFill>
          </a:ln>
        </p:spPr>
        <p:style>
          <a:lnRef idx="2">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825765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200" dirty="0"/>
              <a:t>Assignment title</a:t>
            </a:r>
          </a:p>
        </p:txBody>
      </p:sp>
      <p:sp>
        <p:nvSpPr>
          <p:cNvPr id="4" name="Rectangle 3"/>
          <p:cNvSpPr/>
          <p:nvPr/>
        </p:nvSpPr>
        <p:spPr>
          <a:xfrm>
            <a:off x="1288065" y="3464434"/>
            <a:ext cx="6048672"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595959"/>
                </a:solidFill>
                <a:effectLst/>
                <a:uLnTx/>
                <a:uFillTx/>
                <a:latin typeface="Verdana" panose="020B0604030504040204" pitchFamily="34" charset="0"/>
                <a:ea typeface="+mn-ea"/>
                <a:cs typeface="Arial" charset="0"/>
              </a:rPr>
              <a:t>Describe and explain how listening to </a:t>
            </a:r>
            <a:r>
              <a:rPr kumimoji="0" lang="en-GB" sz="2800" b="0" i="0" u="none" strike="noStrike" kern="1200" cap="none" spc="0" normalizeH="0" baseline="0" noProof="0" dirty="0">
                <a:ln>
                  <a:noFill/>
                </a:ln>
                <a:solidFill>
                  <a:srgbClr val="7A1F7F"/>
                </a:solidFill>
                <a:effectLst/>
                <a:uLnTx/>
                <a:uFillTx/>
                <a:latin typeface="Verdana" panose="020B0604030504040204" pitchFamily="34" charset="0"/>
                <a:ea typeface="+mn-ea"/>
                <a:cs typeface="Arial" charset="0"/>
              </a:rPr>
              <a:t>music</a:t>
            </a:r>
            <a:r>
              <a:rPr kumimoji="0" lang="en-GB" sz="2800" b="0" i="0" u="none" strike="noStrike" kern="1200" cap="none" spc="0" normalizeH="0" baseline="0" noProof="0" dirty="0">
                <a:ln>
                  <a:noFill/>
                </a:ln>
                <a:solidFill>
                  <a:srgbClr val="595959"/>
                </a:solidFill>
                <a:effectLst/>
                <a:uLnTx/>
                <a:uFillTx/>
                <a:latin typeface="Verdana" panose="020B0604030504040204" pitchFamily="34" charset="0"/>
                <a:ea typeface="+mn-ea"/>
                <a:cs typeface="Arial" charset="0"/>
              </a:rPr>
              <a:t> at excessive </a:t>
            </a:r>
            <a:r>
              <a:rPr kumimoji="0" lang="en-GB" sz="2800" b="0" i="0" u="none" strike="noStrike" kern="1200" cap="none" spc="0" normalizeH="0" baseline="0" noProof="0" dirty="0">
                <a:ln>
                  <a:noFill/>
                </a:ln>
                <a:solidFill>
                  <a:srgbClr val="7A1F7F"/>
                </a:solidFill>
                <a:effectLst/>
                <a:uLnTx/>
                <a:uFillTx/>
                <a:latin typeface="Verdana" panose="020B0604030504040204" pitchFamily="34" charset="0"/>
                <a:ea typeface="+mn-ea"/>
                <a:cs typeface="Arial" charset="0"/>
              </a:rPr>
              <a:t>noise</a:t>
            </a:r>
            <a:r>
              <a:rPr kumimoji="0" lang="en-GB" sz="2800" b="0" i="0" u="none" strike="noStrike" kern="1200" cap="none" spc="0" normalizeH="0" baseline="0" noProof="0" dirty="0">
                <a:ln>
                  <a:noFill/>
                </a:ln>
                <a:solidFill>
                  <a:srgbClr val="595959"/>
                </a:solidFill>
                <a:effectLst/>
                <a:uLnTx/>
                <a:uFillTx/>
                <a:latin typeface="Verdana" panose="020B0604030504040204" pitchFamily="34" charset="0"/>
                <a:ea typeface="+mn-ea"/>
                <a:cs typeface="Arial" charset="0"/>
              </a:rPr>
              <a:t> levels can damage </a:t>
            </a:r>
            <a:r>
              <a:rPr kumimoji="0" lang="en-GB" sz="2800" b="0" i="0" u="none" strike="noStrike" kern="1200" cap="none" spc="0" normalizeH="0" baseline="0" noProof="0" dirty="0">
                <a:ln>
                  <a:noFill/>
                </a:ln>
                <a:solidFill>
                  <a:srgbClr val="7A1F7F"/>
                </a:solidFill>
                <a:effectLst/>
                <a:uLnTx/>
                <a:uFillTx/>
                <a:latin typeface="Verdana" panose="020B0604030504040204" pitchFamily="34" charset="0"/>
                <a:ea typeface="+mn-ea"/>
                <a:cs typeface="Arial" charset="0"/>
              </a:rPr>
              <a:t>hearing</a:t>
            </a:r>
          </a:p>
        </p:txBody>
      </p:sp>
      <p:pic>
        <p:nvPicPr>
          <p:cNvPr id="5" name="Picture 4" title="quotation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38485" y="2977252"/>
            <a:ext cx="449580" cy="365760"/>
          </a:xfrm>
          <a:prstGeom prst="rect">
            <a:avLst/>
          </a:prstGeom>
        </p:spPr>
      </p:pic>
      <p:pic>
        <p:nvPicPr>
          <p:cNvPr id="6" name="Picture 5" title="quotation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4156931"/>
            <a:ext cx="449580" cy="365760"/>
          </a:xfrm>
          <a:prstGeom prst="rect">
            <a:avLst/>
          </a:prstGeom>
        </p:spPr>
      </p:pic>
      <p:sp>
        <p:nvSpPr>
          <p:cNvPr id="2" name="Rectangle 1"/>
          <p:cNvSpPr/>
          <p:nvPr/>
        </p:nvSpPr>
        <p:spPr>
          <a:xfrm>
            <a:off x="827584" y="1772816"/>
            <a:ext cx="6696744" cy="523220"/>
          </a:xfrm>
          <a:prstGeom prst="rect">
            <a:avLst/>
          </a:prstGeom>
        </p:spPr>
        <p:txBody>
          <a:bodyPr wrap="square">
            <a:spAutoFit/>
          </a:bodyPr>
          <a:lstStyle/>
          <a:p>
            <a:pPr lvl="0">
              <a:spcBef>
                <a:spcPct val="20000"/>
              </a:spcBef>
              <a:defRPr/>
            </a:pPr>
            <a:r>
              <a:rPr lang="en-GB" sz="2800" dirty="0">
                <a:solidFill>
                  <a:prstClr val="black">
                    <a:lumMod val="65000"/>
                    <a:lumOff val="35000"/>
                  </a:prstClr>
                </a:solidFill>
                <a:latin typeface="Verdana" panose="020B0604030504040204" pitchFamily="34" charset="0"/>
                <a:ea typeface="Verdana" panose="020B0604030504040204" pitchFamily="34" charset="0"/>
                <a:cs typeface="Open Sans" panose="020B0606030504020204" pitchFamily="34" charset="0"/>
              </a:rPr>
              <a:t>Think about the main concepts:</a:t>
            </a:r>
          </a:p>
        </p:txBody>
      </p:sp>
    </p:spTree>
    <p:extLst>
      <p:ext uri="{BB962C8B-B14F-4D97-AF65-F5344CB8AC3E}">
        <p14:creationId xmlns:p14="http://schemas.microsoft.com/office/powerpoint/2010/main" val="13810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9388" y="44450"/>
            <a:ext cx="7488237" cy="1008063"/>
          </a:xfrm>
        </p:spPr>
        <p:txBody>
          <a:bodyPr/>
          <a:lstStyle/>
          <a:p>
            <a:pPr marL="0" eaLnBrk="1" fontAlgn="auto" hangingPunct="1">
              <a:spcBef>
                <a:spcPct val="20000"/>
              </a:spcBef>
              <a:defRPr/>
            </a:pPr>
            <a:r>
              <a:rPr lang="en-GB">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Before you start</a:t>
            </a:r>
          </a:p>
        </p:txBody>
      </p:sp>
      <p:sp>
        <p:nvSpPr>
          <p:cNvPr id="3" name="Text Placeholder 2"/>
          <p:cNvSpPr>
            <a:spLocks noGrp="1"/>
          </p:cNvSpPr>
          <p:nvPr>
            <p:ph type="body" sz="quarter" idx="11"/>
          </p:nvPr>
        </p:nvSpPr>
        <p:spPr>
          <a:xfrm>
            <a:off x="1692275" y="3592513"/>
            <a:ext cx="4967288" cy="2455862"/>
          </a:xfrm>
        </p:spPr>
        <p:txBody>
          <a:bodyPr wrap="square">
            <a:spAutoFit/>
          </a:bodyPr>
          <a:lstStyle/>
          <a:p>
            <a:pPr marL="342900" indent="-342900" eaLnBrk="1" fontAlgn="auto" hangingPunct="1">
              <a:lnSpc>
                <a:spcPct val="200000"/>
              </a:lnSpc>
              <a:spcAft>
                <a:spcPts val="0"/>
              </a:spcAft>
              <a:buFont typeface="Arial" panose="020B0604020202020204" pitchFamily="34" charset="0"/>
              <a:buChar char="•"/>
              <a:defRPr/>
            </a:pPr>
            <a:r>
              <a:rPr lang="en-GB" sz="2400" dirty="0">
                <a:solidFill>
                  <a:srgbClr val="FFC000"/>
                </a:solidFill>
              </a:rPr>
              <a:t> </a:t>
            </a:r>
            <a:r>
              <a:rPr lang="en-GB" sz="2400" dirty="0"/>
              <a:t>you </a:t>
            </a:r>
            <a:r>
              <a:rPr lang="en-GB" sz="2400" b="1" dirty="0">
                <a:solidFill>
                  <a:srgbClr val="800080"/>
                </a:solidFill>
              </a:rPr>
              <a:t>must</a:t>
            </a:r>
            <a:r>
              <a:rPr lang="en-GB" sz="2400" dirty="0"/>
              <a:t> have</a:t>
            </a:r>
          </a:p>
          <a:p>
            <a:pPr marL="342900" indent="-342900" eaLnBrk="1" fontAlgn="auto" hangingPunct="1">
              <a:lnSpc>
                <a:spcPct val="200000"/>
              </a:lnSpc>
              <a:spcAft>
                <a:spcPts val="0"/>
              </a:spcAft>
              <a:buFont typeface="Arial" panose="020B0604020202020204" pitchFamily="34" charset="0"/>
              <a:buChar char="•"/>
              <a:defRPr/>
            </a:pPr>
            <a:r>
              <a:rPr lang="en-GB" sz="2400" dirty="0">
                <a:solidFill>
                  <a:srgbClr val="FFC000"/>
                </a:solidFill>
              </a:rPr>
              <a:t> </a:t>
            </a:r>
            <a:r>
              <a:rPr lang="en-GB" sz="2400" dirty="0"/>
              <a:t>you don’t mind having</a:t>
            </a:r>
          </a:p>
          <a:p>
            <a:pPr marL="342900" indent="-342900" eaLnBrk="1" fontAlgn="auto" hangingPunct="1">
              <a:lnSpc>
                <a:spcPct val="200000"/>
              </a:lnSpc>
              <a:spcAft>
                <a:spcPts val="0"/>
              </a:spcAft>
              <a:buFont typeface="Arial" panose="020B0604020202020204" pitchFamily="34" charset="0"/>
              <a:buChar char="•"/>
              <a:defRPr/>
            </a:pPr>
            <a:r>
              <a:rPr lang="en-GB" sz="2400" dirty="0">
                <a:solidFill>
                  <a:srgbClr val="FFC000"/>
                </a:solidFill>
              </a:rPr>
              <a:t> </a:t>
            </a:r>
            <a:r>
              <a:rPr lang="en-GB" sz="2400" dirty="0"/>
              <a:t>you definitely do </a:t>
            </a:r>
            <a:r>
              <a:rPr lang="en-GB" sz="2400" b="1" dirty="0">
                <a:solidFill>
                  <a:srgbClr val="800080"/>
                </a:solidFill>
              </a:rPr>
              <a:t>not</a:t>
            </a:r>
            <a:r>
              <a:rPr lang="en-GB" sz="2400" dirty="0"/>
              <a:t> want</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60525"/>
            <a:ext cx="504825"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001963"/>
            <a:ext cx="50482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71550" y="1628775"/>
            <a:ext cx="7200900" cy="1865313"/>
          </a:xfrm>
          <a:prstGeom prst="rect">
            <a:avLst/>
          </a:prstGeom>
        </p:spPr>
        <p:txBody>
          <a:bodyPr>
            <a:spAutoFit/>
          </a:bodyPr>
          <a:lstStyle/>
          <a:p>
            <a:pPr eaLnBrk="1" fontAlgn="auto" hangingPunct="1">
              <a:spcBef>
                <a:spcPct val="20000"/>
              </a:spcBef>
              <a:spcAft>
                <a:spcPts val="0"/>
              </a:spcAft>
              <a:buFont typeface="Arial" panose="020B0604020202020204" pitchFamily="34" charset="0"/>
              <a:buNone/>
              <a:defRPr/>
            </a:pPr>
            <a:r>
              <a:rPr lang="en-GB" sz="24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Write down all the words that you can think of that relate to your topic. </a:t>
            </a:r>
          </a:p>
          <a:p>
            <a:pPr eaLnBrk="1" fontAlgn="auto" hangingPunct="1">
              <a:spcBef>
                <a:spcPct val="20000"/>
              </a:spcBef>
              <a:spcAft>
                <a:spcPts val="0"/>
              </a:spcAft>
              <a:buFont typeface="Arial" panose="020B0604020202020204" pitchFamily="34" charset="0"/>
              <a:buNone/>
              <a:defRPr/>
            </a:pPr>
            <a:endParaRPr lang="en-GB" sz="3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eaLnBrk="1" fontAlgn="auto" hangingPunct="1">
              <a:spcBef>
                <a:spcPct val="20000"/>
              </a:spcBef>
              <a:spcAft>
                <a:spcPts val="0"/>
              </a:spcAft>
              <a:buFont typeface="Arial" panose="020B0604020202020204" pitchFamily="34" charset="0"/>
              <a:buNone/>
              <a:defRPr/>
            </a:pPr>
            <a:r>
              <a:rPr lang="en-GB" sz="24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Divide them into groups of words that:</a:t>
            </a:r>
          </a:p>
        </p:txBody>
      </p:sp>
    </p:spTree>
    <p:extLst>
      <p:ext uri="{BB962C8B-B14F-4D97-AF65-F5344CB8AC3E}">
        <p14:creationId xmlns:p14="http://schemas.microsoft.com/office/powerpoint/2010/main" val="2406255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600" dirty="0">
                <a:solidFill>
                  <a:srgbClr val="7A1F7F"/>
                </a:solidFill>
                <a:latin typeface="Verdana" panose="020B0604030504040204" pitchFamily="34" charset="0"/>
              </a:rPr>
              <a:t>What can you see here?</a:t>
            </a:r>
          </a:p>
        </p:txBody>
      </p:sp>
      <p:pic>
        <p:nvPicPr>
          <p:cNvPr id="6" name="Picture 5" descr="Beige sofa with blue cushions" title="Picture of a settee"/>
          <p:cNvPicPr>
            <a:picLocks noChangeAspect="1"/>
          </p:cNvPicPr>
          <p:nvPr/>
        </p:nvPicPr>
        <p:blipFill rotWithShape="1">
          <a:blip r:embed="rId3" cstate="print">
            <a:extLst>
              <a:ext uri="{28A0092B-C50C-407E-A947-70E740481C1C}">
                <a14:useLocalDpi xmlns:a14="http://schemas.microsoft.com/office/drawing/2010/main" val="0"/>
              </a:ext>
            </a:extLst>
          </a:blip>
          <a:srcRect l="1963" t="21561"/>
          <a:stretch/>
        </p:blipFill>
        <p:spPr>
          <a:xfrm>
            <a:off x="323530" y="1195433"/>
            <a:ext cx="8398700" cy="4465823"/>
          </a:xfrm>
          <a:prstGeom prst="rect">
            <a:avLst/>
          </a:prstGeom>
        </p:spPr>
      </p:pic>
      <p:sp>
        <p:nvSpPr>
          <p:cNvPr id="7" name="TextBox 6"/>
          <p:cNvSpPr txBox="1"/>
          <p:nvPr/>
        </p:nvSpPr>
        <p:spPr>
          <a:xfrm>
            <a:off x="302677" y="5813585"/>
            <a:ext cx="2304256" cy="830997"/>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dirty="0">
                <a:ln>
                  <a:noFill/>
                </a:ln>
                <a:solidFill>
                  <a:srgbClr val="727272"/>
                </a:solidFill>
                <a:effectLst/>
                <a:uLnTx/>
                <a:uFillTx/>
                <a:latin typeface="Verdana" panose="020B0604030504040204" pitchFamily="34" charset="0"/>
                <a:ea typeface="+mn-ea"/>
                <a:cs typeface="+mn-cs"/>
              </a:rPr>
              <a:t>Sofa?</a:t>
            </a:r>
          </a:p>
        </p:txBody>
      </p:sp>
      <p:sp>
        <p:nvSpPr>
          <p:cNvPr id="8" name="TextBox 7"/>
          <p:cNvSpPr txBox="1"/>
          <p:nvPr/>
        </p:nvSpPr>
        <p:spPr>
          <a:xfrm>
            <a:off x="2606933" y="5813585"/>
            <a:ext cx="2901171" cy="830997"/>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dirty="0">
                <a:ln>
                  <a:noFill/>
                </a:ln>
                <a:solidFill>
                  <a:srgbClr val="727272"/>
                </a:solidFill>
                <a:effectLst/>
                <a:uLnTx/>
                <a:uFillTx/>
                <a:latin typeface="Verdana" panose="020B0604030504040204" pitchFamily="34" charset="0"/>
                <a:ea typeface="+mn-ea"/>
                <a:cs typeface="+mn-cs"/>
              </a:rPr>
              <a:t>Couch?</a:t>
            </a:r>
          </a:p>
        </p:txBody>
      </p:sp>
      <p:sp>
        <p:nvSpPr>
          <p:cNvPr id="9" name="TextBox 8"/>
          <p:cNvSpPr txBox="1"/>
          <p:nvPr/>
        </p:nvSpPr>
        <p:spPr>
          <a:xfrm>
            <a:off x="5436096" y="5813585"/>
            <a:ext cx="3286134" cy="830997"/>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i="0" u="none" strike="noStrike" kern="1200" cap="none" spc="0" normalizeH="0" baseline="0" noProof="0" dirty="0">
                <a:ln>
                  <a:noFill/>
                </a:ln>
                <a:solidFill>
                  <a:srgbClr val="727272"/>
                </a:solidFill>
                <a:effectLst/>
                <a:uLnTx/>
                <a:uFillTx/>
                <a:latin typeface="Verdana" panose="020B0604030504040204" pitchFamily="34" charset="0"/>
                <a:ea typeface="+mn-ea"/>
                <a:cs typeface="+mn-cs"/>
              </a:rPr>
              <a:t> Settee?</a:t>
            </a:r>
          </a:p>
        </p:txBody>
      </p:sp>
      <p:sp>
        <p:nvSpPr>
          <p:cNvPr id="10" name="Rectangle 9"/>
          <p:cNvSpPr/>
          <p:nvPr/>
        </p:nvSpPr>
        <p:spPr>
          <a:xfrm>
            <a:off x="251520" y="5445804"/>
            <a:ext cx="4536504"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993300"/>
                </a:solidFill>
                <a:effectLst/>
                <a:uLnTx/>
                <a:uFillTx/>
                <a:latin typeface="Verdana" panose="020B0604030504040204" pitchFamily="34" charset="0"/>
                <a:ea typeface="+mn-ea"/>
                <a:cs typeface="+mn-cs"/>
                <a:hlinkClick r:id="rId4"/>
              </a:rPr>
              <a:t>CC0 </a:t>
            </a:r>
            <a:r>
              <a:rPr kumimoji="0" lang="en-GB" sz="800" b="0" i="0" u="none" strike="noStrike" kern="1200" cap="none" spc="0" normalizeH="0" baseline="0" noProof="0" dirty="0">
                <a:ln>
                  <a:noFill/>
                </a:ln>
                <a:solidFill>
                  <a:srgbClr val="993300"/>
                </a:solidFill>
                <a:effectLst/>
                <a:uLnTx/>
                <a:uFillTx/>
                <a:latin typeface="Verdana" panose="020B0604030504040204" pitchFamily="34" charset="0"/>
                <a:ea typeface="+mn-ea"/>
                <a:cs typeface="+mn-cs"/>
              </a:rPr>
              <a:t>Public domain: </a:t>
            </a:r>
            <a:r>
              <a:rPr kumimoji="0" lang="en-GB" sz="800" b="0" i="0" u="none" strike="noStrike" kern="1200" cap="none" spc="0" normalizeH="0" baseline="0" noProof="0" dirty="0">
                <a:ln>
                  <a:noFill/>
                </a:ln>
                <a:solidFill>
                  <a:srgbClr val="993300"/>
                </a:solidFill>
                <a:effectLst/>
                <a:uLnTx/>
                <a:uFillTx/>
                <a:latin typeface="Verdana" panose="020B0604030504040204" pitchFamily="34" charset="0"/>
                <a:ea typeface="+mn-ea"/>
                <a:cs typeface="+mn-cs"/>
                <a:hlinkClick r:id="rId5"/>
              </a:rPr>
              <a:t>https://pixabay.com/en/love-seat-couch-sofa-pillows-1090458/</a:t>
            </a:r>
            <a:endParaRPr kumimoji="0" lang="en-GB" sz="800" b="0" i="0" u="none" strike="noStrike" kern="1200" cap="none" spc="0" normalizeH="0" baseline="0" noProof="0" dirty="0">
              <a:ln>
                <a:noFill/>
              </a:ln>
              <a:solidFill>
                <a:srgbClr val="9933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5595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200" dirty="0"/>
              <a:t>Activity</a:t>
            </a:r>
          </a:p>
        </p:txBody>
      </p:sp>
      <p:sp>
        <p:nvSpPr>
          <p:cNvPr id="4" name="Rectangle 3"/>
          <p:cNvSpPr/>
          <p:nvPr/>
        </p:nvSpPr>
        <p:spPr>
          <a:xfrm>
            <a:off x="1403648" y="2708920"/>
            <a:ext cx="6048672"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mn-ea"/>
                <a:cs typeface="Arial" charset="0"/>
              </a:rPr>
              <a:t>Describe and explain how listening to music at excessive noise levels can damage hearing</a:t>
            </a:r>
          </a:p>
        </p:txBody>
      </p:sp>
      <p:pic>
        <p:nvPicPr>
          <p:cNvPr id="5" name="Picture 4" title="quotation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7584" y="2690845"/>
            <a:ext cx="449580" cy="365760"/>
          </a:xfrm>
          <a:prstGeom prst="rect">
            <a:avLst/>
          </a:prstGeom>
        </p:spPr>
      </p:pic>
      <p:pic>
        <p:nvPicPr>
          <p:cNvPr id="6" name="Picture 5" title="quotation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209" y="3356992"/>
            <a:ext cx="487554" cy="396654"/>
          </a:xfrm>
          <a:prstGeom prst="rect">
            <a:avLst/>
          </a:prstGeom>
        </p:spPr>
      </p:pic>
      <p:sp>
        <p:nvSpPr>
          <p:cNvPr id="7" name="Rectangle 6"/>
          <p:cNvSpPr/>
          <p:nvPr/>
        </p:nvSpPr>
        <p:spPr>
          <a:xfrm>
            <a:off x="827584" y="1615116"/>
            <a:ext cx="5806398" cy="523220"/>
          </a:xfrm>
          <a:prstGeom prst="rect">
            <a:avLst/>
          </a:prstGeom>
        </p:spPr>
        <p:txBody>
          <a:bodyPr wrap="none">
            <a:spAutoFit/>
          </a:bodyPr>
          <a:lstStyle/>
          <a:p>
            <a:pPr lvl="0">
              <a:spcBef>
                <a:spcPct val="20000"/>
              </a:spcBef>
              <a:defRPr/>
            </a:pPr>
            <a:r>
              <a:rPr lang="en-GB" sz="2800" dirty="0">
                <a:solidFill>
                  <a:prstClr val="black">
                    <a:lumMod val="65000"/>
                    <a:lumOff val="35000"/>
                  </a:prstClr>
                </a:solidFill>
                <a:latin typeface="Verdana" panose="020B0604030504040204" pitchFamily="34" charset="0"/>
                <a:ea typeface="Verdana" panose="020B0604030504040204" pitchFamily="34" charset="0"/>
                <a:cs typeface="Open Sans" panose="020B0606030504020204" pitchFamily="34" charset="0"/>
              </a:rPr>
              <a:t>Look at this research question:</a:t>
            </a:r>
          </a:p>
        </p:txBody>
      </p:sp>
      <p:sp>
        <p:nvSpPr>
          <p:cNvPr id="8" name="Rectangle 7"/>
          <p:cNvSpPr/>
          <p:nvPr/>
        </p:nvSpPr>
        <p:spPr>
          <a:xfrm>
            <a:off x="179388" y="5085184"/>
            <a:ext cx="8229600" cy="954107"/>
          </a:xfrm>
          <a:prstGeom prst="rect">
            <a:avLst/>
          </a:prstGeom>
        </p:spPr>
        <p:txBody>
          <a:bodyPr wrap="square">
            <a:spAutoFit/>
          </a:bodyPr>
          <a:lstStyle/>
          <a:p>
            <a:pPr lvl="0">
              <a:spcBef>
                <a:spcPct val="20000"/>
              </a:spcBef>
              <a:defRPr/>
            </a:pPr>
            <a:r>
              <a:rPr lang="en-GB" sz="2800" b="1" dirty="0">
                <a:solidFill>
                  <a:prstClr val="black">
                    <a:lumMod val="65000"/>
                    <a:lumOff val="35000"/>
                  </a:prstClr>
                </a:solidFill>
                <a:latin typeface="Verdana" panose="020B0604030504040204" pitchFamily="34" charset="0"/>
                <a:ea typeface="Verdana" panose="020B0604030504040204" pitchFamily="34" charset="0"/>
                <a:cs typeface="Open Sans" panose="020B0606030504020204" pitchFamily="34" charset="0"/>
              </a:rPr>
              <a:t>Write down as many words you can think of that address this question</a:t>
            </a:r>
          </a:p>
        </p:txBody>
      </p:sp>
    </p:spTree>
    <p:extLst>
      <p:ext uri="{BB962C8B-B14F-4D97-AF65-F5344CB8AC3E}">
        <p14:creationId xmlns:p14="http://schemas.microsoft.com/office/powerpoint/2010/main" val="1338900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79512" y="-171400"/>
            <a:ext cx="8352928" cy="935757"/>
          </a:xfrm>
        </p:spPr>
        <p:txBody>
          <a:bodyPr/>
          <a:lstStyle/>
          <a:p>
            <a:r>
              <a:rPr lang="en-GB" sz="3600" dirty="0">
                <a:latin typeface="+mn-lt"/>
                <a:ea typeface="Tahoma" panose="020B0604030504040204" pitchFamily="34" charset="0"/>
                <a:cs typeface="Tahoma" panose="020B0604030504040204" pitchFamily="34" charset="0"/>
              </a:rPr>
              <a:t>Alternative words and synonyms</a:t>
            </a:r>
          </a:p>
        </p:txBody>
      </p:sp>
      <p:sp>
        <p:nvSpPr>
          <p:cNvPr id="10" name="Text Placeholder 9"/>
          <p:cNvSpPr>
            <a:spLocks noGrp="1"/>
          </p:cNvSpPr>
          <p:nvPr>
            <p:ph type="body" sz="quarter" idx="11"/>
          </p:nvPr>
        </p:nvSpPr>
        <p:spPr>
          <a:xfrm>
            <a:off x="755068" y="1621850"/>
            <a:ext cx="1512168" cy="864096"/>
          </a:xfrm>
        </p:spPr>
        <p:txBody>
          <a:bodyPr/>
          <a:lstStyle/>
          <a:p>
            <a:pPr algn="l"/>
            <a:r>
              <a:rPr lang="en-GB" sz="3000" b="1" dirty="0">
                <a:solidFill>
                  <a:schemeClr val="tx1">
                    <a:lumMod val="75000"/>
                    <a:lumOff val="25000"/>
                  </a:schemeClr>
                </a:solidFill>
                <a:latin typeface="+mn-lt"/>
              </a:rPr>
              <a:t>Noise</a:t>
            </a:r>
          </a:p>
        </p:txBody>
      </p:sp>
      <p:sp>
        <p:nvSpPr>
          <p:cNvPr id="11" name="Text Placeholder 10"/>
          <p:cNvSpPr>
            <a:spLocks noGrp="1"/>
          </p:cNvSpPr>
          <p:nvPr>
            <p:ph type="body" sz="quarter" idx="12"/>
          </p:nvPr>
        </p:nvSpPr>
        <p:spPr>
          <a:xfrm>
            <a:off x="3092928" y="1646300"/>
            <a:ext cx="2952328" cy="720080"/>
          </a:xfrm>
        </p:spPr>
        <p:txBody>
          <a:bodyPr/>
          <a:lstStyle/>
          <a:p>
            <a:pPr marL="0" indent="0" algn="ctr">
              <a:buNone/>
            </a:pPr>
            <a:r>
              <a:rPr lang="en-GB" sz="3000" b="1" dirty="0">
                <a:solidFill>
                  <a:schemeClr val="tx1">
                    <a:lumMod val="75000"/>
                    <a:lumOff val="25000"/>
                  </a:schemeClr>
                </a:solidFill>
                <a:latin typeface="+mn-lt"/>
              </a:rPr>
              <a:t>Music</a:t>
            </a:r>
          </a:p>
        </p:txBody>
      </p:sp>
      <p:sp>
        <p:nvSpPr>
          <p:cNvPr id="12" name="Text Placeholder 11"/>
          <p:cNvSpPr>
            <a:spLocks noGrp="1"/>
          </p:cNvSpPr>
          <p:nvPr>
            <p:ph type="body" sz="quarter" idx="13"/>
          </p:nvPr>
        </p:nvSpPr>
        <p:spPr>
          <a:xfrm>
            <a:off x="6230362" y="1630812"/>
            <a:ext cx="3132856" cy="720080"/>
          </a:xfrm>
        </p:spPr>
        <p:txBody>
          <a:bodyPr/>
          <a:lstStyle/>
          <a:p>
            <a:pPr marL="0" indent="0">
              <a:buNone/>
            </a:pPr>
            <a:r>
              <a:rPr lang="en-GB" sz="3000" b="1" dirty="0">
                <a:solidFill>
                  <a:schemeClr val="tx1">
                    <a:lumMod val="75000"/>
                    <a:lumOff val="25000"/>
                  </a:schemeClr>
                </a:solidFill>
                <a:latin typeface="+mn-lt"/>
              </a:rPr>
              <a:t>Hearing loss</a:t>
            </a:r>
          </a:p>
        </p:txBody>
      </p:sp>
      <p:sp>
        <p:nvSpPr>
          <p:cNvPr id="13" name="Text Placeholder 12"/>
          <p:cNvSpPr>
            <a:spLocks noGrp="1"/>
          </p:cNvSpPr>
          <p:nvPr>
            <p:ph type="body" sz="quarter" idx="14"/>
          </p:nvPr>
        </p:nvSpPr>
        <p:spPr>
          <a:xfrm>
            <a:off x="143000" y="2492896"/>
            <a:ext cx="2736304" cy="3528392"/>
          </a:xfrm>
        </p:spPr>
        <p:txBody>
          <a:bodyPr/>
          <a:lstStyle/>
          <a:p>
            <a:r>
              <a:rPr lang="en-US" sz="2800" dirty="0">
                <a:solidFill>
                  <a:schemeClr val="bg2">
                    <a:lumMod val="50000"/>
                  </a:schemeClr>
                </a:solidFill>
              </a:rPr>
              <a:t>volume</a:t>
            </a:r>
          </a:p>
          <a:p>
            <a:r>
              <a:rPr lang="en-US" sz="2800" b="1" dirty="0">
                <a:solidFill>
                  <a:srgbClr val="7A1F7F"/>
                </a:solidFill>
              </a:rPr>
              <a:t>OR</a:t>
            </a:r>
          </a:p>
          <a:p>
            <a:r>
              <a:rPr lang="en-US" sz="2800" dirty="0">
                <a:solidFill>
                  <a:schemeClr val="bg2">
                    <a:lumMod val="50000"/>
                  </a:schemeClr>
                </a:solidFill>
              </a:rPr>
              <a:t>loud</a:t>
            </a:r>
          </a:p>
          <a:p>
            <a:r>
              <a:rPr lang="en-US" sz="2800" b="1" dirty="0">
                <a:solidFill>
                  <a:srgbClr val="7A1F7F"/>
                </a:solidFill>
              </a:rPr>
              <a:t>OR</a:t>
            </a:r>
          </a:p>
          <a:p>
            <a:r>
              <a:rPr lang="en-US" sz="2800" dirty="0">
                <a:solidFill>
                  <a:schemeClr val="bg2">
                    <a:lumMod val="50000"/>
                  </a:schemeClr>
                </a:solidFill>
              </a:rPr>
              <a:t>amplification</a:t>
            </a:r>
          </a:p>
          <a:p>
            <a:pPr algn="l"/>
            <a:endParaRPr lang="en-GB" sz="2400" dirty="0"/>
          </a:p>
          <a:p>
            <a:pPr algn="l"/>
            <a:endParaRPr lang="en-GB" sz="2400" dirty="0"/>
          </a:p>
          <a:p>
            <a:pPr algn="l"/>
            <a:endParaRPr lang="en-GB" sz="2400" dirty="0"/>
          </a:p>
          <a:p>
            <a:pPr algn="l"/>
            <a:endParaRPr lang="en-GB" sz="2400" dirty="0"/>
          </a:p>
        </p:txBody>
      </p:sp>
      <p:sp>
        <p:nvSpPr>
          <p:cNvPr id="14" name="Text Placeholder 13"/>
          <p:cNvSpPr>
            <a:spLocks noGrp="1"/>
          </p:cNvSpPr>
          <p:nvPr>
            <p:ph type="body" sz="quarter" idx="15"/>
          </p:nvPr>
        </p:nvSpPr>
        <p:spPr>
          <a:xfrm>
            <a:off x="3071224" y="2513890"/>
            <a:ext cx="2952328" cy="3960440"/>
          </a:xfrm>
        </p:spPr>
        <p:txBody>
          <a:bodyPr/>
          <a:lstStyle/>
          <a:p>
            <a:pPr marL="0" indent="0" algn="ctr">
              <a:buNone/>
            </a:pPr>
            <a:r>
              <a:rPr lang="en-GB" sz="2800" dirty="0">
                <a:solidFill>
                  <a:schemeClr val="bg2">
                    <a:lumMod val="50000"/>
                  </a:schemeClr>
                </a:solidFill>
              </a:rPr>
              <a:t>audio</a:t>
            </a:r>
          </a:p>
          <a:p>
            <a:pPr marL="0" indent="0" algn="ctr">
              <a:buNone/>
            </a:pPr>
            <a:r>
              <a:rPr lang="en-GB" sz="2800" b="1" dirty="0">
                <a:solidFill>
                  <a:srgbClr val="7A1F7F"/>
                </a:solidFill>
              </a:rPr>
              <a:t>OR</a:t>
            </a:r>
          </a:p>
          <a:p>
            <a:pPr marL="0" indent="0" algn="ctr">
              <a:buNone/>
            </a:pPr>
            <a:r>
              <a:rPr lang="en-GB" sz="2800" dirty="0">
                <a:solidFill>
                  <a:schemeClr val="bg2">
                    <a:lumMod val="50000"/>
                  </a:schemeClr>
                </a:solidFill>
              </a:rPr>
              <a:t>sound</a:t>
            </a:r>
          </a:p>
          <a:p>
            <a:pPr marL="0" indent="0" algn="ctr">
              <a:buNone/>
            </a:pPr>
            <a:r>
              <a:rPr lang="en-GB" sz="2800" b="1" dirty="0">
                <a:solidFill>
                  <a:srgbClr val="7A1F7F"/>
                </a:solidFill>
              </a:rPr>
              <a:t>OR </a:t>
            </a:r>
          </a:p>
          <a:p>
            <a:pPr marL="0" indent="0" algn="ctr">
              <a:buNone/>
            </a:pPr>
            <a:r>
              <a:rPr lang="en-GB" sz="2800" dirty="0">
                <a:solidFill>
                  <a:schemeClr val="accent2">
                    <a:lumMod val="75000"/>
                  </a:schemeClr>
                </a:solidFill>
              </a:rPr>
              <a:t>“heavy-metal”</a:t>
            </a:r>
          </a:p>
        </p:txBody>
      </p:sp>
      <p:sp>
        <p:nvSpPr>
          <p:cNvPr id="15" name="Text Placeholder 14"/>
          <p:cNvSpPr>
            <a:spLocks noGrp="1"/>
          </p:cNvSpPr>
          <p:nvPr>
            <p:ph type="body" sz="quarter" idx="16"/>
          </p:nvPr>
        </p:nvSpPr>
        <p:spPr>
          <a:xfrm>
            <a:off x="6263680" y="2492896"/>
            <a:ext cx="2880320" cy="3744416"/>
          </a:xfrm>
        </p:spPr>
        <p:txBody>
          <a:bodyPr/>
          <a:lstStyle/>
          <a:p>
            <a:pPr marL="0" indent="0" algn="ctr">
              <a:buNone/>
            </a:pPr>
            <a:r>
              <a:rPr lang="en-GB" sz="2800" dirty="0">
                <a:solidFill>
                  <a:schemeClr val="bg2">
                    <a:lumMod val="50000"/>
                  </a:schemeClr>
                </a:solidFill>
              </a:rPr>
              <a:t>hearing impairment</a:t>
            </a:r>
          </a:p>
          <a:p>
            <a:pPr marL="0" indent="0" algn="ctr">
              <a:buNone/>
            </a:pPr>
            <a:r>
              <a:rPr lang="en-GB" sz="2800" b="1" dirty="0">
                <a:solidFill>
                  <a:srgbClr val="7A1F7F"/>
                </a:solidFill>
              </a:rPr>
              <a:t>OR</a:t>
            </a:r>
          </a:p>
          <a:p>
            <a:pPr marL="0" indent="0" algn="ctr">
              <a:buNone/>
            </a:pPr>
            <a:r>
              <a:rPr lang="en-GB" sz="2800" dirty="0">
                <a:solidFill>
                  <a:schemeClr val="bg2">
                    <a:lumMod val="50000"/>
                  </a:schemeClr>
                </a:solidFill>
              </a:rPr>
              <a:t>hearing damage</a:t>
            </a:r>
          </a:p>
          <a:p>
            <a:pPr marL="0" indent="0" algn="ctr">
              <a:buNone/>
            </a:pPr>
            <a:r>
              <a:rPr lang="en-GB" sz="2800" b="1" dirty="0">
                <a:solidFill>
                  <a:srgbClr val="7A1F7F"/>
                </a:solidFill>
              </a:rPr>
              <a:t>OR</a:t>
            </a:r>
          </a:p>
          <a:p>
            <a:pPr marL="0" indent="0" algn="ctr">
              <a:buNone/>
            </a:pPr>
            <a:r>
              <a:rPr lang="en-GB" sz="2800" dirty="0">
                <a:solidFill>
                  <a:schemeClr val="bg2">
                    <a:lumMod val="50000"/>
                  </a:schemeClr>
                </a:solidFill>
              </a:rPr>
              <a:t>deaf*</a:t>
            </a:r>
          </a:p>
          <a:p>
            <a:pPr marL="0" indent="0" algn="ctr">
              <a:buNone/>
            </a:pPr>
            <a:endParaRPr lang="en-GB" sz="2400" dirty="0"/>
          </a:p>
        </p:txBody>
      </p:sp>
    </p:spTree>
    <p:extLst>
      <p:ext uri="{BB962C8B-B14F-4D97-AF65-F5344CB8AC3E}">
        <p14:creationId xmlns:p14="http://schemas.microsoft.com/office/powerpoint/2010/main" val="168111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a:spcBef>
                <a:spcPct val="20000"/>
              </a:spcBef>
            </a:pPr>
            <a:r>
              <a:rPr lang="en-GB" dirty="0">
                <a:cs typeface="Open Sans" panose="020B0606030504020204" pitchFamily="34" charset="0"/>
              </a:rPr>
              <a:t>What we will cover</a:t>
            </a:r>
          </a:p>
        </p:txBody>
      </p:sp>
      <p:sp>
        <p:nvSpPr>
          <p:cNvPr id="3" name="Text Placeholder 2"/>
          <p:cNvSpPr>
            <a:spLocks noGrp="1"/>
          </p:cNvSpPr>
          <p:nvPr>
            <p:ph type="body" sz="quarter" idx="11"/>
          </p:nvPr>
        </p:nvSpPr>
        <p:spPr>
          <a:xfrm>
            <a:off x="447693" y="1484784"/>
            <a:ext cx="8713663" cy="4968577"/>
          </a:xfrm>
        </p:spPr>
        <p:txBody>
          <a:bodyPr/>
          <a:lstStyle/>
          <a:p>
            <a:pPr marL="457200" indent="-457200">
              <a:buFont typeface="Arial" panose="020B0604020202020204" pitchFamily="34" charset="0"/>
              <a:buChar char="•"/>
            </a:pPr>
            <a:endParaRPr lang="en-GB" dirty="0"/>
          </a:p>
          <a:p>
            <a:r>
              <a:rPr lang="en-GB" dirty="0"/>
              <a:t>  	</a:t>
            </a:r>
          </a:p>
          <a:p>
            <a:r>
              <a:rPr lang="en-GB" dirty="0"/>
              <a:t>	</a:t>
            </a:r>
            <a:r>
              <a:rPr lang="en-GB" dirty="0">
                <a:solidFill>
                  <a:srgbClr val="727272"/>
                </a:solidFill>
              </a:rPr>
              <a:t>Searching for information</a:t>
            </a:r>
          </a:p>
          <a:p>
            <a:endParaRPr lang="en-GB" dirty="0"/>
          </a:p>
          <a:p>
            <a:r>
              <a:rPr lang="en-GB" dirty="0"/>
              <a:t>	Using library resources </a:t>
            </a:r>
          </a:p>
          <a:p>
            <a:endParaRPr lang="en-GB" dirty="0"/>
          </a:p>
          <a:p>
            <a:r>
              <a:rPr lang="en-GB" dirty="0"/>
              <a:t>	Skills support from My Learning 	Essentials, My Research Essentials and 	Specialist Learning Support</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endParaRPr lang="en-GB" dirty="0"/>
          </a:p>
        </p:txBody>
      </p:sp>
      <p:pic>
        <p:nvPicPr>
          <p:cNvPr id="1026" name="Picture 2" title="number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93" y="2485844"/>
            <a:ext cx="6096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title="number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93" y="3441254"/>
            <a:ext cx="6096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title="number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93" y="4488743"/>
            <a:ext cx="6096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608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Placeholder 3"/>
          <p:cNvSpPr>
            <a:spLocks noGrp="1"/>
          </p:cNvSpPr>
          <p:nvPr>
            <p:ph type="body" sz="quarter" idx="10"/>
          </p:nvPr>
        </p:nvSpPr>
        <p:spPr bwMode="auto">
          <a:xfrm>
            <a:off x="179388" y="188913"/>
            <a:ext cx="8209036" cy="1398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eaLnBrk="1" hangingPunct="1">
              <a:spcBef>
                <a:spcPct val="0"/>
              </a:spcBef>
            </a:pPr>
            <a:r>
              <a:rPr lang="en-GB" altLang="en-US" dirty="0">
                <a:solidFill>
                  <a:srgbClr val="7A1F7F"/>
                </a:solidFill>
                <a:latin typeface="Open Sans" panose="020B0606030504020204" pitchFamily="34" charset="0"/>
                <a:cs typeface="Open Sans" panose="020B0606030504020204" pitchFamily="34" charset="0"/>
              </a:rPr>
              <a:t>Organising and Combining search terms</a:t>
            </a:r>
          </a:p>
        </p:txBody>
      </p:sp>
      <p:sp>
        <p:nvSpPr>
          <p:cNvPr id="7" name="Text Placeholder 6"/>
          <p:cNvSpPr>
            <a:spLocks noGrp="1"/>
          </p:cNvSpPr>
          <p:nvPr>
            <p:ph type="body" sz="quarter" idx="4294967295"/>
          </p:nvPr>
        </p:nvSpPr>
        <p:spPr>
          <a:xfrm>
            <a:off x="3995936" y="3160881"/>
            <a:ext cx="1008062" cy="460375"/>
          </a:xfrm>
          <a:prstGeom prst="rect">
            <a:avLst/>
          </a:prstGeom>
        </p:spPr>
        <p:txBody>
          <a:bodyPr>
            <a:spAutoFit/>
          </a:bodyPr>
          <a:lstStyle/>
          <a:p>
            <a:pPr marL="0" indent="0" algn="ctr" eaLnBrk="1" fontAlgn="auto" hangingPunct="1">
              <a:spcAft>
                <a:spcPts val="0"/>
              </a:spcAft>
              <a:buFont typeface="Arial" panose="020B0604020202020204" pitchFamily="34" charset="0"/>
              <a:buNone/>
              <a:defRPr/>
            </a:pPr>
            <a:r>
              <a:rPr lang="en-GB" sz="24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AND</a:t>
            </a:r>
          </a:p>
        </p:txBody>
      </p:sp>
      <p:sp>
        <p:nvSpPr>
          <p:cNvPr id="63492" name="Rectangle 10"/>
          <p:cNvSpPr>
            <a:spLocks noChangeArrowheads="1"/>
          </p:cNvSpPr>
          <p:nvPr/>
        </p:nvSpPr>
        <p:spPr bwMode="auto">
          <a:xfrm>
            <a:off x="3492726" y="4826585"/>
            <a:ext cx="20144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GB" sz="2800" dirty="0">
                <a:solidFill>
                  <a:srgbClr val="595959"/>
                </a:solidFill>
              </a:rPr>
              <a:t>hearing loss </a:t>
            </a:r>
          </a:p>
          <a:p>
            <a:pPr algn="ctr"/>
            <a:r>
              <a:rPr lang="en-GB" sz="2800" b="1" dirty="0">
                <a:solidFill>
                  <a:srgbClr val="7A1F7F"/>
                </a:solidFill>
              </a:rPr>
              <a:t>OR </a:t>
            </a:r>
          </a:p>
          <a:p>
            <a:pPr algn="ctr"/>
            <a:r>
              <a:rPr lang="en-GB" sz="2800" dirty="0">
                <a:solidFill>
                  <a:srgbClr val="595959"/>
                </a:solidFill>
              </a:rPr>
              <a:t>deaf*</a:t>
            </a:r>
            <a:endParaRPr lang="en-GB" altLang="en-US" sz="2800" dirty="0">
              <a:solidFill>
                <a:srgbClr val="595959"/>
              </a:solidFill>
              <a:latin typeface="Open Sans" panose="020B0606030504020204" pitchFamily="34" charset="0"/>
              <a:cs typeface="Open Sans" panose="020B0606030504020204" pitchFamily="34" charset="0"/>
            </a:endParaRPr>
          </a:p>
        </p:txBody>
      </p:sp>
      <p:sp>
        <p:nvSpPr>
          <p:cNvPr id="63493" name="Rectangle 10"/>
          <p:cNvSpPr>
            <a:spLocks noChangeArrowheads="1"/>
          </p:cNvSpPr>
          <p:nvPr/>
        </p:nvSpPr>
        <p:spPr bwMode="auto">
          <a:xfrm>
            <a:off x="5436096" y="1815890"/>
            <a:ext cx="187220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GB" altLang="en-US" sz="2800" dirty="0">
                <a:solidFill>
                  <a:srgbClr val="595959"/>
                </a:solidFill>
                <a:cs typeface="Calibri" panose="020F0502020204030204" pitchFamily="34" charset="0"/>
              </a:rPr>
              <a:t>music</a:t>
            </a:r>
          </a:p>
          <a:p>
            <a:pPr algn="r" eaLnBrk="1" hangingPunct="1"/>
            <a:r>
              <a:rPr lang="en-GB" altLang="en-US" sz="2800" b="1" dirty="0">
                <a:solidFill>
                  <a:srgbClr val="800080"/>
                </a:solidFill>
                <a:cs typeface="Calibri" panose="020F0502020204030204" pitchFamily="34" charset="0"/>
              </a:rPr>
              <a:t>OR</a:t>
            </a:r>
          </a:p>
          <a:p>
            <a:pPr algn="r" eaLnBrk="1" hangingPunct="1"/>
            <a:r>
              <a:rPr lang="en-GB" altLang="en-US" sz="2800" dirty="0">
                <a:solidFill>
                  <a:srgbClr val="595959"/>
                </a:solidFill>
                <a:cs typeface="Calibri" panose="020F0502020204030204" pitchFamily="34" charset="0"/>
              </a:rPr>
              <a:t>sound</a:t>
            </a:r>
          </a:p>
          <a:p>
            <a:pPr algn="r" eaLnBrk="1" hangingPunct="1"/>
            <a:r>
              <a:rPr lang="en-GB" altLang="en-US" sz="2800" b="1" dirty="0">
                <a:solidFill>
                  <a:srgbClr val="800080"/>
                </a:solidFill>
                <a:cs typeface="Calibri" panose="020F0502020204030204" pitchFamily="34" charset="0"/>
              </a:rPr>
              <a:t>OR</a:t>
            </a:r>
          </a:p>
          <a:p>
            <a:pPr algn="r" eaLnBrk="1" hangingPunct="1"/>
            <a:r>
              <a:rPr lang="en-GB" altLang="en-US" sz="2800" dirty="0">
                <a:solidFill>
                  <a:schemeClr val="bg2">
                    <a:lumMod val="50000"/>
                  </a:schemeClr>
                </a:solidFill>
                <a:cs typeface="Calibri" panose="020F0502020204030204" pitchFamily="34" charset="0"/>
              </a:rPr>
              <a:t>audio</a:t>
            </a:r>
          </a:p>
          <a:p>
            <a:pPr algn="r" eaLnBrk="1" hangingPunct="1"/>
            <a:endParaRPr lang="en-GB" altLang="en-US" sz="2200" dirty="0">
              <a:solidFill>
                <a:srgbClr val="595959"/>
              </a:solidFill>
              <a:latin typeface="Open Sans" panose="020B0606030504020204" pitchFamily="34" charset="0"/>
              <a:cs typeface="Open Sans" panose="020B0606030504020204" pitchFamily="34" charset="0"/>
            </a:endParaRPr>
          </a:p>
        </p:txBody>
      </p:sp>
      <p:sp>
        <p:nvSpPr>
          <p:cNvPr id="63494" name="Rectangle 10"/>
          <p:cNvSpPr>
            <a:spLocks noChangeArrowheads="1"/>
          </p:cNvSpPr>
          <p:nvPr/>
        </p:nvSpPr>
        <p:spPr bwMode="auto">
          <a:xfrm>
            <a:off x="1829246" y="1729072"/>
            <a:ext cx="216669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en-US" sz="2800" dirty="0">
                <a:solidFill>
                  <a:srgbClr val="595959"/>
                </a:solidFill>
                <a:cs typeface="Calibri" panose="020F0502020204030204" pitchFamily="34" charset="0"/>
              </a:rPr>
              <a:t>amplification</a:t>
            </a:r>
          </a:p>
          <a:p>
            <a:pPr eaLnBrk="1" hangingPunct="1"/>
            <a:r>
              <a:rPr lang="en-GB" altLang="en-US" sz="2800" b="1" dirty="0">
                <a:solidFill>
                  <a:srgbClr val="800080"/>
                </a:solidFill>
                <a:cs typeface="Calibri" panose="020F0502020204030204" pitchFamily="34" charset="0"/>
              </a:rPr>
              <a:t>OR</a:t>
            </a:r>
          </a:p>
          <a:p>
            <a:pPr eaLnBrk="1" hangingPunct="1"/>
            <a:r>
              <a:rPr lang="en-GB" altLang="en-US" sz="2800" dirty="0">
                <a:solidFill>
                  <a:srgbClr val="595959"/>
                </a:solidFill>
                <a:cs typeface="Calibri" panose="020F0502020204030204" pitchFamily="34" charset="0"/>
              </a:rPr>
              <a:t>volume</a:t>
            </a:r>
          </a:p>
          <a:p>
            <a:pPr eaLnBrk="1" hangingPunct="1"/>
            <a:r>
              <a:rPr lang="en-GB" altLang="en-US" sz="2800" dirty="0">
                <a:solidFill>
                  <a:srgbClr val="595959"/>
                </a:solidFill>
                <a:cs typeface="Calibri" panose="020F0502020204030204" pitchFamily="34" charset="0"/>
              </a:rPr>
              <a:t> </a:t>
            </a:r>
            <a:r>
              <a:rPr lang="en-GB" altLang="en-US" sz="2800" b="1" dirty="0">
                <a:solidFill>
                  <a:srgbClr val="7A1F7F"/>
                </a:solidFill>
                <a:cs typeface="Calibri" panose="020F0502020204030204" pitchFamily="34" charset="0"/>
              </a:rPr>
              <a:t>OR </a:t>
            </a:r>
          </a:p>
          <a:p>
            <a:pPr eaLnBrk="1" hangingPunct="1"/>
            <a:r>
              <a:rPr lang="en-GB" altLang="en-US" sz="2800" dirty="0">
                <a:solidFill>
                  <a:srgbClr val="595959"/>
                </a:solidFill>
                <a:cs typeface="Calibri" panose="020F0502020204030204" pitchFamily="34" charset="0"/>
              </a:rPr>
              <a:t>loud</a:t>
            </a:r>
            <a:endParaRPr lang="en-GB" altLang="en-US" sz="2800" b="1" dirty="0">
              <a:solidFill>
                <a:srgbClr val="800080"/>
              </a:solidFill>
              <a:cs typeface="Calibri" panose="020F0502020204030204" pitchFamily="34" charset="0"/>
            </a:endParaRPr>
          </a:p>
        </p:txBody>
      </p:sp>
    </p:spTree>
    <p:extLst>
      <p:ext uri="{BB962C8B-B14F-4D97-AF65-F5344CB8AC3E}">
        <p14:creationId xmlns:p14="http://schemas.microsoft.com/office/powerpoint/2010/main" val="235978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200" dirty="0"/>
              <a:t>Search tools</a:t>
            </a:r>
          </a:p>
        </p:txBody>
      </p:sp>
      <p:sp>
        <p:nvSpPr>
          <p:cNvPr id="2" name="Rectangle 1"/>
          <p:cNvSpPr/>
          <p:nvPr/>
        </p:nvSpPr>
        <p:spPr>
          <a:xfrm>
            <a:off x="539552" y="1196752"/>
            <a:ext cx="7704856" cy="5016758"/>
          </a:xfrm>
          <a:prstGeom prst="rect">
            <a:avLst/>
          </a:prstGeom>
        </p:spPr>
        <p:txBody>
          <a:bodyPr wrap="square">
            <a:spAutoFit/>
          </a:bodyPr>
          <a:lstStyle/>
          <a:p>
            <a:pPr fontAlgn="base">
              <a:spcBef>
                <a:spcPct val="0"/>
              </a:spcBef>
              <a:spcAft>
                <a:spcPct val="0"/>
              </a:spcAft>
            </a:pPr>
            <a:r>
              <a:rPr lang="en-GB" sz="3200" dirty="0">
                <a:solidFill>
                  <a:srgbClr val="595959"/>
                </a:solidFill>
                <a:latin typeface="Verdana" panose="020B0604030504040204" pitchFamily="34" charset="0"/>
                <a:cs typeface="Arial" charset="0"/>
              </a:rPr>
              <a:t>Search Operators: </a:t>
            </a:r>
            <a:r>
              <a:rPr lang="en-GB" sz="3200" dirty="0">
                <a:solidFill>
                  <a:srgbClr val="7A1F7F"/>
                </a:solidFill>
                <a:latin typeface="Verdana" panose="020B0604030504040204" pitchFamily="34" charset="0"/>
                <a:cs typeface="Arial" charset="0"/>
              </a:rPr>
              <a:t>AND OR NOT</a:t>
            </a:r>
          </a:p>
          <a:p>
            <a:pPr fontAlgn="base">
              <a:spcBef>
                <a:spcPct val="0"/>
              </a:spcBef>
              <a:spcAft>
                <a:spcPct val="0"/>
              </a:spcAft>
            </a:pPr>
            <a:endParaRPr lang="en-GB" sz="3200" dirty="0">
              <a:solidFill>
                <a:srgbClr val="7A1F7F"/>
              </a:solidFill>
              <a:latin typeface="Verdana" panose="020B0604030504040204" pitchFamily="34" charset="0"/>
              <a:cs typeface="Arial" charset="0"/>
            </a:endParaRPr>
          </a:p>
          <a:p>
            <a:pPr fontAlgn="base">
              <a:spcBef>
                <a:spcPct val="0"/>
              </a:spcBef>
              <a:spcAft>
                <a:spcPct val="0"/>
              </a:spcAft>
            </a:pPr>
            <a:r>
              <a:rPr lang="en-GB" sz="3200" dirty="0">
                <a:solidFill>
                  <a:srgbClr val="7A1F7F"/>
                </a:solidFill>
                <a:latin typeface="Verdana" panose="020B0604030504040204" pitchFamily="34" charset="0"/>
                <a:cs typeface="Arial" charset="0"/>
              </a:rPr>
              <a:t>AND narrows a search;</a:t>
            </a:r>
          </a:p>
          <a:p>
            <a:pPr fontAlgn="base">
              <a:spcBef>
                <a:spcPct val="0"/>
              </a:spcBef>
              <a:spcAft>
                <a:spcPct val="0"/>
              </a:spcAft>
            </a:pPr>
            <a:r>
              <a:rPr lang="en-GB" sz="3200" dirty="0">
                <a:solidFill>
                  <a:srgbClr val="727272"/>
                </a:solidFill>
                <a:latin typeface="Verdana" panose="020B0604030504040204" pitchFamily="34" charset="0"/>
                <a:cs typeface="Arial" charset="0"/>
              </a:rPr>
              <a:t>hearing AND noise</a:t>
            </a:r>
          </a:p>
          <a:p>
            <a:pPr fontAlgn="base">
              <a:spcBef>
                <a:spcPct val="0"/>
              </a:spcBef>
              <a:spcAft>
                <a:spcPct val="0"/>
              </a:spcAft>
            </a:pPr>
            <a:endParaRPr lang="en-GB" sz="3200" dirty="0">
              <a:solidFill>
                <a:srgbClr val="727272"/>
              </a:solidFill>
              <a:latin typeface="Verdana" panose="020B0604030504040204" pitchFamily="34" charset="0"/>
              <a:cs typeface="Arial" charset="0"/>
            </a:endParaRPr>
          </a:p>
          <a:p>
            <a:pPr fontAlgn="base">
              <a:spcBef>
                <a:spcPct val="0"/>
              </a:spcBef>
              <a:spcAft>
                <a:spcPct val="0"/>
              </a:spcAft>
            </a:pPr>
            <a:r>
              <a:rPr lang="en-GB" sz="3200" dirty="0">
                <a:solidFill>
                  <a:srgbClr val="7A1F7F"/>
                </a:solidFill>
                <a:latin typeface="Verdana" panose="020B0604030504040204" pitchFamily="34" charset="0"/>
                <a:cs typeface="Arial" charset="0"/>
              </a:rPr>
              <a:t>OR broadens a search;</a:t>
            </a:r>
          </a:p>
          <a:p>
            <a:pPr fontAlgn="base">
              <a:spcBef>
                <a:spcPct val="0"/>
              </a:spcBef>
              <a:spcAft>
                <a:spcPct val="0"/>
              </a:spcAft>
            </a:pPr>
            <a:r>
              <a:rPr lang="en-GB" sz="3200" dirty="0">
                <a:solidFill>
                  <a:srgbClr val="727272"/>
                </a:solidFill>
                <a:latin typeface="Verdana" panose="020B0604030504040204" pitchFamily="34" charset="0"/>
                <a:cs typeface="Arial" charset="0"/>
              </a:rPr>
              <a:t>hearing impaired or deafened</a:t>
            </a:r>
          </a:p>
          <a:p>
            <a:pPr fontAlgn="base">
              <a:spcBef>
                <a:spcPct val="0"/>
              </a:spcBef>
              <a:spcAft>
                <a:spcPct val="0"/>
              </a:spcAft>
            </a:pPr>
            <a:endParaRPr lang="en-GB" sz="3200" dirty="0">
              <a:solidFill>
                <a:srgbClr val="727272"/>
              </a:solidFill>
              <a:latin typeface="Verdana" panose="020B0604030504040204" pitchFamily="34" charset="0"/>
              <a:cs typeface="Arial" charset="0"/>
            </a:endParaRPr>
          </a:p>
          <a:p>
            <a:pPr fontAlgn="base">
              <a:spcBef>
                <a:spcPct val="0"/>
              </a:spcBef>
              <a:spcAft>
                <a:spcPct val="0"/>
              </a:spcAft>
            </a:pPr>
            <a:r>
              <a:rPr lang="en-GB" sz="3200" dirty="0">
                <a:solidFill>
                  <a:srgbClr val="7A1F7F"/>
                </a:solidFill>
                <a:latin typeface="Verdana" panose="020B0604030504040204" pitchFamily="34" charset="0"/>
                <a:cs typeface="Arial" charset="0"/>
              </a:rPr>
              <a:t>NOT excludes a search term;</a:t>
            </a:r>
          </a:p>
          <a:p>
            <a:pPr fontAlgn="base">
              <a:spcBef>
                <a:spcPct val="0"/>
              </a:spcBef>
              <a:spcAft>
                <a:spcPct val="0"/>
              </a:spcAft>
            </a:pPr>
            <a:r>
              <a:rPr lang="en-GB" sz="3200" dirty="0">
                <a:solidFill>
                  <a:srgbClr val="727272"/>
                </a:solidFill>
                <a:latin typeface="Verdana" panose="020B0604030504040204" pitchFamily="34" charset="0"/>
                <a:cs typeface="Arial" charset="0"/>
              </a:rPr>
              <a:t>hearing aids NOT aids</a:t>
            </a:r>
            <a:endParaRPr lang="en-GB" sz="3600" dirty="0">
              <a:solidFill>
                <a:srgbClr val="7A1F7F"/>
              </a:solidFill>
              <a:latin typeface="Verdana" panose="020B0604030504040204" pitchFamily="34" charset="0"/>
              <a:cs typeface="Arial" charset="0"/>
            </a:endParaRPr>
          </a:p>
        </p:txBody>
      </p:sp>
    </p:spTree>
    <p:extLst>
      <p:ext uri="{BB962C8B-B14F-4D97-AF65-F5344CB8AC3E}">
        <p14:creationId xmlns:p14="http://schemas.microsoft.com/office/powerpoint/2010/main" val="173107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200" dirty="0"/>
              <a:t>Search tools</a:t>
            </a:r>
          </a:p>
        </p:txBody>
      </p:sp>
      <p:sp>
        <p:nvSpPr>
          <p:cNvPr id="2" name="Rectangle 1"/>
          <p:cNvSpPr/>
          <p:nvPr/>
        </p:nvSpPr>
        <p:spPr>
          <a:xfrm>
            <a:off x="539552" y="1196752"/>
            <a:ext cx="7704856" cy="4524315"/>
          </a:xfrm>
          <a:prstGeom prst="rect">
            <a:avLst/>
          </a:prstGeom>
        </p:spPr>
        <p:txBody>
          <a:bodyPr wrap="square">
            <a:spAutoFit/>
          </a:bodyPr>
          <a:lstStyle/>
          <a:p>
            <a:pPr fontAlgn="base">
              <a:spcBef>
                <a:spcPct val="0"/>
              </a:spcBef>
              <a:spcAft>
                <a:spcPct val="0"/>
              </a:spcAft>
            </a:pPr>
            <a:r>
              <a:rPr lang="en-GB" sz="3200" dirty="0">
                <a:solidFill>
                  <a:srgbClr val="595959"/>
                </a:solidFill>
                <a:latin typeface="Verdana" panose="020B0604030504040204" pitchFamily="34" charset="0"/>
                <a:cs typeface="Arial" charset="0"/>
              </a:rPr>
              <a:t>Truncation: </a:t>
            </a:r>
            <a:r>
              <a:rPr lang="en-GB" sz="3200" dirty="0">
                <a:solidFill>
                  <a:schemeClr val="accent1"/>
                </a:solidFill>
                <a:latin typeface="Verdana" panose="020B0604030504040204" pitchFamily="34" charset="0"/>
                <a:cs typeface="Arial" charset="0"/>
              </a:rPr>
              <a:t>Deaf* </a:t>
            </a:r>
          </a:p>
          <a:p>
            <a:pPr fontAlgn="base">
              <a:spcBef>
                <a:spcPct val="0"/>
              </a:spcBef>
              <a:spcAft>
                <a:spcPct val="0"/>
              </a:spcAft>
            </a:pPr>
            <a:endParaRPr lang="en-GB" sz="3200" dirty="0">
              <a:solidFill>
                <a:schemeClr val="accent1"/>
              </a:solidFill>
              <a:latin typeface="Verdana" panose="020B0604030504040204" pitchFamily="34" charset="0"/>
              <a:cs typeface="Arial" charset="0"/>
            </a:endParaRPr>
          </a:p>
          <a:p>
            <a:pPr fontAlgn="base">
              <a:spcBef>
                <a:spcPct val="0"/>
              </a:spcBef>
              <a:spcAft>
                <a:spcPct val="0"/>
              </a:spcAft>
            </a:pPr>
            <a:r>
              <a:rPr lang="en-GB" sz="3200" dirty="0">
                <a:solidFill>
                  <a:schemeClr val="accent1"/>
                </a:solidFill>
                <a:latin typeface="Verdana" panose="020B0604030504040204" pitchFamily="34" charset="0"/>
                <a:cs typeface="Arial" charset="0"/>
              </a:rPr>
              <a:t>		=	Deaf</a:t>
            </a:r>
          </a:p>
          <a:p>
            <a:pPr fontAlgn="base">
              <a:spcBef>
                <a:spcPct val="0"/>
              </a:spcBef>
              <a:spcAft>
                <a:spcPct val="0"/>
              </a:spcAft>
            </a:pPr>
            <a:r>
              <a:rPr lang="en-GB" sz="3200" dirty="0">
                <a:solidFill>
                  <a:schemeClr val="accent1"/>
                </a:solidFill>
                <a:latin typeface="Verdana" panose="020B0604030504040204" pitchFamily="34" charset="0"/>
                <a:cs typeface="Arial" charset="0"/>
              </a:rPr>
              <a:t>			Deaf</a:t>
            </a:r>
            <a:r>
              <a:rPr lang="en-GB" sz="3200" dirty="0">
                <a:solidFill>
                  <a:srgbClr val="727272"/>
                </a:solidFill>
                <a:latin typeface="Verdana" panose="020B0604030504040204" pitchFamily="34" charset="0"/>
                <a:cs typeface="Arial" charset="0"/>
              </a:rPr>
              <a:t>ened</a:t>
            </a:r>
          </a:p>
          <a:p>
            <a:pPr fontAlgn="base">
              <a:spcBef>
                <a:spcPct val="0"/>
              </a:spcBef>
              <a:spcAft>
                <a:spcPct val="0"/>
              </a:spcAft>
            </a:pPr>
            <a:r>
              <a:rPr lang="en-GB" sz="3200" dirty="0">
                <a:solidFill>
                  <a:srgbClr val="727272"/>
                </a:solidFill>
                <a:latin typeface="Verdana" panose="020B0604030504040204" pitchFamily="34" charset="0"/>
                <a:cs typeface="Arial" charset="0"/>
              </a:rPr>
              <a:t>			</a:t>
            </a:r>
            <a:r>
              <a:rPr lang="en-GB" sz="3200" dirty="0">
                <a:solidFill>
                  <a:schemeClr val="accent1"/>
                </a:solidFill>
                <a:latin typeface="Verdana" panose="020B0604030504040204" pitchFamily="34" charset="0"/>
                <a:cs typeface="Arial" charset="0"/>
              </a:rPr>
              <a:t>Deaf</a:t>
            </a:r>
            <a:r>
              <a:rPr lang="en-GB" sz="3200" dirty="0">
                <a:solidFill>
                  <a:srgbClr val="727272"/>
                </a:solidFill>
                <a:latin typeface="Verdana" panose="020B0604030504040204" pitchFamily="34" charset="0"/>
                <a:cs typeface="Arial" charset="0"/>
              </a:rPr>
              <a:t>ness</a:t>
            </a:r>
          </a:p>
          <a:p>
            <a:pPr fontAlgn="base">
              <a:spcBef>
                <a:spcPct val="0"/>
              </a:spcBef>
              <a:spcAft>
                <a:spcPct val="0"/>
              </a:spcAft>
            </a:pPr>
            <a:endParaRPr lang="en-GB" sz="3200" dirty="0">
              <a:solidFill>
                <a:srgbClr val="727272"/>
              </a:solidFill>
              <a:latin typeface="Verdana" panose="020B0604030504040204" pitchFamily="34" charset="0"/>
              <a:cs typeface="Arial" charset="0"/>
            </a:endParaRPr>
          </a:p>
          <a:p>
            <a:pPr fontAlgn="base">
              <a:spcBef>
                <a:spcPct val="0"/>
              </a:spcBef>
              <a:spcAft>
                <a:spcPct val="0"/>
              </a:spcAft>
            </a:pPr>
            <a:endParaRPr lang="en-GB" sz="3200" dirty="0">
              <a:solidFill>
                <a:srgbClr val="727272"/>
              </a:solidFill>
              <a:latin typeface="Verdana" panose="020B0604030504040204" pitchFamily="34" charset="0"/>
              <a:cs typeface="Arial" charset="0"/>
            </a:endParaRPr>
          </a:p>
          <a:p>
            <a:pPr fontAlgn="base">
              <a:spcBef>
                <a:spcPct val="0"/>
              </a:spcBef>
              <a:spcAft>
                <a:spcPct val="0"/>
              </a:spcAft>
            </a:pPr>
            <a:r>
              <a:rPr lang="en-GB" sz="3200" dirty="0">
                <a:solidFill>
                  <a:srgbClr val="727272"/>
                </a:solidFill>
                <a:latin typeface="Verdana" panose="020B0604030504040204" pitchFamily="34" charset="0"/>
                <a:cs typeface="Arial" charset="0"/>
              </a:rPr>
              <a:t>Some databases support </a:t>
            </a:r>
            <a:r>
              <a:rPr lang="en-GB" sz="3200" dirty="0">
                <a:solidFill>
                  <a:srgbClr val="7A1F7F"/>
                </a:solidFill>
                <a:latin typeface="Verdana" panose="020B0604030504040204" pitchFamily="34" charset="0"/>
                <a:cs typeface="Arial" charset="0"/>
              </a:rPr>
              <a:t>“phrase searching” e.g.</a:t>
            </a:r>
            <a:r>
              <a:rPr lang="en-GB" sz="3200" dirty="0">
                <a:solidFill>
                  <a:srgbClr val="727272"/>
                </a:solidFill>
                <a:latin typeface="Verdana" panose="020B0604030504040204" pitchFamily="34" charset="0"/>
                <a:cs typeface="Arial" charset="0"/>
              </a:rPr>
              <a:t> “hearing aids”</a:t>
            </a:r>
          </a:p>
        </p:txBody>
      </p:sp>
    </p:spTree>
    <p:extLst>
      <p:ext uri="{BB962C8B-B14F-4D97-AF65-F5344CB8AC3E}">
        <p14:creationId xmlns:p14="http://schemas.microsoft.com/office/powerpoint/2010/main" val="710695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Planning your search</a:t>
            </a:r>
          </a:p>
        </p:txBody>
      </p:sp>
      <p:sp>
        <p:nvSpPr>
          <p:cNvPr id="4" name="TextBox 3"/>
          <p:cNvSpPr txBox="1"/>
          <p:nvPr/>
        </p:nvSpPr>
        <p:spPr>
          <a:xfrm>
            <a:off x="3778896" y="6627168"/>
            <a:ext cx="5365104" cy="230832"/>
          </a:xfrm>
          <a:prstGeom prst="rect">
            <a:avLst/>
          </a:prstGeom>
          <a:noFill/>
        </p:spPr>
        <p:txBody>
          <a:bodyPr wrap="square" rtlCol="0">
            <a:spAutoFit/>
          </a:bodyPr>
          <a:lstStyle/>
          <a:p>
            <a:r>
              <a:rPr lang="en-GB" sz="900" dirty="0">
                <a:solidFill>
                  <a:prstClr val="white"/>
                </a:solidFill>
                <a:latin typeface="Verdana" panose="020B0604030504040204" pitchFamily="34" charset="0"/>
              </a:rPr>
              <a:t>http://cdn.morguefile.com/imageData/public/files/m/Melodi2/12/l/1385890930z9igj.jpg</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0" y="1103477"/>
            <a:ext cx="9061578" cy="566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7258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200" dirty="0"/>
              <a:t>Activity</a:t>
            </a:r>
          </a:p>
        </p:txBody>
      </p:sp>
      <p:sp>
        <p:nvSpPr>
          <p:cNvPr id="4" name="Rectangle 3"/>
          <p:cNvSpPr/>
          <p:nvPr/>
        </p:nvSpPr>
        <p:spPr>
          <a:xfrm>
            <a:off x="1403648" y="2708920"/>
            <a:ext cx="6048672"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chemeClr val="tx1">
                    <a:lumMod val="75000"/>
                    <a:lumOff val="25000"/>
                  </a:schemeClr>
                </a:solidFill>
                <a:effectLst/>
                <a:uLnTx/>
                <a:uFillTx/>
                <a:latin typeface="Verdana" panose="020B0604030504040204" pitchFamily="34" charset="0"/>
                <a:ea typeface="+mn-ea"/>
                <a:cs typeface="Arial" charset="0"/>
              </a:rPr>
              <a:t>Describe and explain how listening to music at excessive noise levels can damage hearing</a:t>
            </a:r>
          </a:p>
        </p:txBody>
      </p:sp>
      <p:pic>
        <p:nvPicPr>
          <p:cNvPr id="5" name="Picture 4" title="quotation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7584" y="2690845"/>
            <a:ext cx="449580" cy="365760"/>
          </a:xfrm>
          <a:prstGeom prst="rect">
            <a:avLst/>
          </a:prstGeom>
        </p:spPr>
      </p:pic>
      <p:pic>
        <p:nvPicPr>
          <p:cNvPr id="6" name="Picture 5" title="quotation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209" y="3356992"/>
            <a:ext cx="487554" cy="396654"/>
          </a:xfrm>
          <a:prstGeom prst="rect">
            <a:avLst/>
          </a:prstGeom>
        </p:spPr>
      </p:pic>
      <p:sp>
        <p:nvSpPr>
          <p:cNvPr id="7" name="Rectangle 6"/>
          <p:cNvSpPr/>
          <p:nvPr/>
        </p:nvSpPr>
        <p:spPr>
          <a:xfrm>
            <a:off x="827584" y="1615116"/>
            <a:ext cx="6914072" cy="523220"/>
          </a:xfrm>
          <a:prstGeom prst="rect">
            <a:avLst/>
          </a:prstGeom>
        </p:spPr>
        <p:txBody>
          <a:bodyPr wrap="none">
            <a:spAutoFit/>
          </a:bodyPr>
          <a:lstStyle/>
          <a:p>
            <a:pPr lvl="0">
              <a:spcBef>
                <a:spcPct val="20000"/>
              </a:spcBef>
              <a:defRPr/>
            </a:pPr>
            <a:r>
              <a:rPr lang="en-GB" sz="2800" dirty="0">
                <a:solidFill>
                  <a:prstClr val="black">
                    <a:lumMod val="65000"/>
                    <a:lumOff val="35000"/>
                  </a:prstClr>
                </a:solidFill>
                <a:latin typeface="Verdana" panose="020B0604030504040204" pitchFamily="34" charset="0"/>
                <a:ea typeface="Verdana" panose="020B0604030504040204" pitchFamily="34" charset="0"/>
                <a:cs typeface="Open Sans" panose="020B0606030504020204" pitchFamily="34" charset="0"/>
              </a:rPr>
              <a:t>Think back to this research question:</a:t>
            </a:r>
          </a:p>
        </p:txBody>
      </p:sp>
      <p:sp>
        <p:nvSpPr>
          <p:cNvPr id="8" name="Rectangle 7"/>
          <p:cNvSpPr/>
          <p:nvPr/>
        </p:nvSpPr>
        <p:spPr>
          <a:xfrm>
            <a:off x="179388" y="5085184"/>
            <a:ext cx="8569076" cy="954107"/>
          </a:xfrm>
          <a:prstGeom prst="rect">
            <a:avLst/>
          </a:prstGeom>
        </p:spPr>
        <p:txBody>
          <a:bodyPr wrap="square">
            <a:spAutoFit/>
          </a:bodyPr>
          <a:lstStyle/>
          <a:p>
            <a:pPr lvl="0">
              <a:spcBef>
                <a:spcPct val="20000"/>
              </a:spcBef>
              <a:defRPr/>
            </a:pPr>
            <a:r>
              <a:rPr lang="en-GB" sz="2800" b="1" dirty="0">
                <a:solidFill>
                  <a:prstClr val="black">
                    <a:lumMod val="65000"/>
                    <a:lumOff val="35000"/>
                  </a:prstClr>
                </a:solidFill>
                <a:latin typeface="Verdana" panose="020B0604030504040204" pitchFamily="34" charset="0"/>
                <a:ea typeface="Verdana" panose="020B0604030504040204" pitchFamily="34" charset="0"/>
                <a:cs typeface="Open Sans" panose="020B0606030504020204" pitchFamily="34" charset="0"/>
              </a:rPr>
              <a:t>Choose one database and search for articles to help you address the question</a:t>
            </a:r>
          </a:p>
        </p:txBody>
      </p:sp>
    </p:spTree>
    <p:extLst>
      <p:ext uri="{BB962C8B-B14F-4D97-AF65-F5344CB8AC3E}">
        <p14:creationId xmlns:p14="http://schemas.microsoft.com/office/powerpoint/2010/main" val="204726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Searching for information</a:t>
            </a:r>
          </a:p>
        </p:txBody>
      </p:sp>
      <p:sp>
        <p:nvSpPr>
          <p:cNvPr id="4" name="TextBox 3"/>
          <p:cNvSpPr txBox="1"/>
          <p:nvPr/>
        </p:nvSpPr>
        <p:spPr>
          <a:xfrm>
            <a:off x="3778896" y="6627168"/>
            <a:ext cx="5365104" cy="230832"/>
          </a:xfrm>
          <a:prstGeom prst="rect">
            <a:avLst/>
          </a:prstGeom>
          <a:noFill/>
        </p:spPr>
        <p:txBody>
          <a:bodyPr wrap="square" rtlCol="0">
            <a:spAutoFit/>
          </a:bodyPr>
          <a:lstStyle/>
          <a:p>
            <a:r>
              <a:rPr lang="en-GB" sz="900" dirty="0">
                <a:solidFill>
                  <a:prstClr val="white"/>
                </a:solidFill>
                <a:latin typeface="Verdana" panose="020B0604030504040204" pitchFamily="34" charset="0"/>
              </a:rPr>
              <a:t>http://cdn.morguefile.com/imageData/public/files/m/Melodi2/12/l/1385890930z9igj.jpg</a:t>
            </a:r>
          </a:p>
        </p:txBody>
      </p:sp>
      <p:pic>
        <p:nvPicPr>
          <p:cNvPr id="2" name="Picture 2" descr="My Learning Essentials online resource Knowing where to look: Introdusing your search toolkit" title="My Learning Essentials online resource Knowing where to 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4" y="1123528"/>
            <a:ext cx="9005243" cy="561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540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Placeholder 1"/>
          <p:cNvSpPr>
            <a:spLocks noGrp="1"/>
          </p:cNvSpPr>
          <p:nvPr>
            <p:ph type="body" sz="quarter" idx="10"/>
          </p:nvPr>
        </p:nvSpPr>
        <p:spPr bwMode="auto">
          <a:xfrm>
            <a:off x="179388" y="188913"/>
            <a:ext cx="7488237" cy="1008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anchor="t" anchorCtr="0" compatLnSpc="1">
            <a:prstTxWarp prst="textNoShape">
              <a:avLst/>
            </a:prstTxWarp>
          </a:bodyPr>
          <a:lstStyle/>
          <a:p>
            <a:pPr marL="215900" eaLnBrk="1" hangingPunct="1"/>
            <a:r>
              <a:rPr lang="en-GB" altLang="en-US">
                <a:latin typeface="Open Sans" panose="020B0606030504020204" pitchFamily="34" charset="0"/>
                <a:cs typeface="Open Sans" panose="020B0606030504020204" pitchFamily="34" charset="0"/>
              </a:rPr>
              <a:t>Evaluating Information </a:t>
            </a:r>
          </a:p>
        </p:txBody>
      </p:sp>
      <p:sp>
        <p:nvSpPr>
          <p:cNvPr id="3" name="Text Placeholder 2"/>
          <p:cNvSpPr>
            <a:spLocks noGrp="1"/>
          </p:cNvSpPr>
          <p:nvPr>
            <p:ph type="body" sz="quarter" idx="11"/>
          </p:nvPr>
        </p:nvSpPr>
        <p:spPr>
          <a:xfrm>
            <a:off x="323850" y="1484313"/>
            <a:ext cx="8424863" cy="5113337"/>
          </a:xfrm>
        </p:spPr>
        <p:txBody>
          <a:bodyPr/>
          <a:lstStyle/>
          <a:p>
            <a:pPr marL="457200" indent="-457200" eaLnBrk="1" fontAlgn="auto" hangingPunct="1">
              <a:spcAft>
                <a:spcPts val="0"/>
              </a:spcAft>
              <a:buFont typeface="Arial" panose="020B0604020202020204" pitchFamily="34" charset="0"/>
              <a:buChar char="•"/>
              <a:defRPr/>
            </a:pPr>
            <a:r>
              <a:rPr lang="en-GB" sz="2400" b="1" dirty="0">
                <a:solidFill>
                  <a:srgbClr val="800080"/>
                </a:solidFill>
              </a:rPr>
              <a:t>What</a:t>
            </a:r>
            <a:r>
              <a:rPr lang="en-GB" sz="2400" dirty="0">
                <a:solidFill>
                  <a:srgbClr val="800080"/>
                </a:solidFill>
              </a:rPr>
              <a:t> </a:t>
            </a:r>
            <a:r>
              <a:rPr lang="en-GB" sz="2400" dirty="0">
                <a:solidFill>
                  <a:srgbClr val="595959"/>
                </a:solidFill>
              </a:rPr>
              <a:t>type of resource is it?</a:t>
            </a:r>
            <a:endParaRPr lang="en-GB" sz="2400" b="1" dirty="0">
              <a:solidFill>
                <a:srgbClr val="595959"/>
              </a:solidFill>
            </a:endParaRPr>
          </a:p>
          <a:p>
            <a:pPr marL="457200" indent="-457200" eaLnBrk="1" fontAlgn="auto" hangingPunct="1">
              <a:spcAft>
                <a:spcPts val="0"/>
              </a:spcAft>
              <a:buFont typeface="Arial" panose="020B0604020202020204" pitchFamily="34" charset="0"/>
              <a:buChar char="•"/>
              <a:defRPr/>
            </a:pPr>
            <a:r>
              <a:rPr lang="en-GB" sz="2400" b="1" dirty="0">
                <a:solidFill>
                  <a:srgbClr val="800080"/>
                </a:solidFill>
              </a:rPr>
              <a:t>What</a:t>
            </a:r>
            <a:r>
              <a:rPr lang="en-GB" sz="2400" b="1" dirty="0">
                <a:solidFill>
                  <a:srgbClr val="595959"/>
                </a:solidFill>
              </a:rPr>
              <a:t> </a:t>
            </a:r>
            <a:r>
              <a:rPr lang="en-GB" sz="2400" dirty="0">
                <a:solidFill>
                  <a:srgbClr val="595959"/>
                </a:solidFill>
              </a:rPr>
              <a:t>is the content? Is it relevant to my topic?</a:t>
            </a:r>
          </a:p>
          <a:p>
            <a:pPr marL="457200" indent="-457200" eaLnBrk="1" fontAlgn="auto" hangingPunct="1">
              <a:spcAft>
                <a:spcPts val="0"/>
              </a:spcAft>
              <a:buFont typeface="Arial" panose="020B0604020202020204" pitchFamily="34" charset="0"/>
              <a:buChar char="•"/>
              <a:defRPr/>
            </a:pPr>
            <a:r>
              <a:rPr lang="en-GB" sz="2400" b="1" dirty="0">
                <a:solidFill>
                  <a:srgbClr val="800080"/>
                </a:solidFill>
              </a:rPr>
              <a:t>Why</a:t>
            </a:r>
            <a:r>
              <a:rPr lang="en-GB" sz="2400" dirty="0">
                <a:solidFill>
                  <a:srgbClr val="595959"/>
                </a:solidFill>
              </a:rPr>
              <a:t> was it produced? Is it objective?</a:t>
            </a:r>
          </a:p>
          <a:p>
            <a:pPr marL="457200" indent="-457200" eaLnBrk="1" fontAlgn="auto" hangingPunct="1">
              <a:spcAft>
                <a:spcPts val="0"/>
              </a:spcAft>
              <a:buFont typeface="Arial" panose="020B0604020202020204" pitchFamily="34" charset="0"/>
              <a:buChar char="•"/>
              <a:defRPr/>
            </a:pPr>
            <a:endParaRPr lang="en-GB" sz="2400" dirty="0">
              <a:solidFill>
                <a:srgbClr val="595959"/>
              </a:solidFill>
            </a:endParaRPr>
          </a:p>
          <a:p>
            <a:pPr marL="457200" indent="-457200" eaLnBrk="1" fontAlgn="auto" hangingPunct="1">
              <a:spcAft>
                <a:spcPts val="0"/>
              </a:spcAft>
              <a:buFont typeface="Arial" panose="020B0604020202020204" pitchFamily="34" charset="0"/>
              <a:buChar char="•"/>
              <a:defRPr/>
            </a:pPr>
            <a:r>
              <a:rPr lang="en-GB" sz="2400" b="1" dirty="0">
                <a:solidFill>
                  <a:srgbClr val="800080"/>
                </a:solidFill>
              </a:rPr>
              <a:t>When</a:t>
            </a:r>
            <a:r>
              <a:rPr lang="en-GB" sz="2400" dirty="0">
                <a:solidFill>
                  <a:srgbClr val="595959"/>
                </a:solidFill>
              </a:rPr>
              <a:t> was it produced?</a:t>
            </a:r>
          </a:p>
          <a:p>
            <a:pPr marL="457200" indent="-457200" eaLnBrk="1" fontAlgn="auto" hangingPunct="1">
              <a:spcAft>
                <a:spcPts val="0"/>
              </a:spcAft>
              <a:buFont typeface="Arial" panose="020B0604020202020204" pitchFamily="34" charset="0"/>
              <a:buChar char="•"/>
              <a:defRPr/>
            </a:pPr>
            <a:r>
              <a:rPr lang="en-GB" sz="2400" b="1" dirty="0">
                <a:solidFill>
                  <a:srgbClr val="800080"/>
                </a:solidFill>
              </a:rPr>
              <a:t>How</a:t>
            </a:r>
            <a:r>
              <a:rPr lang="en-GB" sz="2400" dirty="0">
                <a:solidFill>
                  <a:srgbClr val="595959"/>
                </a:solidFill>
              </a:rPr>
              <a:t> was this information produced? Does the author include references? </a:t>
            </a:r>
          </a:p>
          <a:p>
            <a:pPr marL="457200" indent="-457200" eaLnBrk="1" fontAlgn="auto" hangingPunct="1">
              <a:spcAft>
                <a:spcPts val="0"/>
              </a:spcAft>
              <a:buFont typeface="Arial" panose="020B0604020202020204" pitchFamily="34" charset="0"/>
              <a:buChar char="•"/>
              <a:defRPr/>
            </a:pPr>
            <a:r>
              <a:rPr lang="en-GB" sz="2400" b="1" dirty="0">
                <a:solidFill>
                  <a:srgbClr val="800080"/>
                </a:solidFill>
              </a:rPr>
              <a:t>How</a:t>
            </a:r>
            <a:r>
              <a:rPr lang="en-GB" sz="2400" b="1" dirty="0">
                <a:solidFill>
                  <a:srgbClr val="595959"/>
                </a:solidFill>
              </a:rPr>
              <a:t> </a:t>
            </a:r>
            <a:r>
              <a:rPr lang="en-GB" sz="2400" dirty="0">
                <a:solidFill>
                  <a:srgbClr val="595959"/>
                </a:solidFill>
              </a:rPr>
              <a:t>was the data collected? </a:t>
            </a:r>
          </a:p>
          <a:p>
            <a:pPr marL="457200" indent="-457200" eaLnBrk="1" fontAlgn="auto" hangingPunct="1">
              <a:spcAft>
                <a:spcPts val="0"/>
              </a:spcAft>
              <a:buFont typeface="Arial" panose="020B0604020202020204" pitchFamily="34" charset="0"/>
              <a:buChar char="•"/>
              <a:defRPr/>
            </a:pPr>
            <a:endParaRPr lang="en-GB" sz="2400" dirty="0">
              <a:solidFill>
                <a:srgbClr val="595959"/>
              </a:solidFill>
            </a:endParaRPr>
          </a:p>
          <a:p>
            <a:pPr marL="457200" indent="-457200" eaLnBrk="1" fontAlgn="auto" hangingPunct="1">
              <a:spcAft>
                <a:spcPts val="0"/>
              </a:spcAft>
              <a:buFont typeface="Arial" panose="020B0604020202020204" pitchFamily="34" charset="0"/>
              <a:buChar char="•"/>
              <a:defRPr/>
            </a:pPr>
            <a:r>
              <a:rPr lang="en-GB" sz="2400" b="1" dirty="0">
                <a:solidFill>
                  <a:srgbClr val="800080"/>
                </a:solidFill>
              </a:rPr>
              <a:t>Where</a:t>
            </a:r>
            <a:r>
              <a:rPr lang="en-GB" sz="2400" b="1" dirty="0">
                <a:solidFill>
                  <a:srgbClr val="595959"/>
                </a:solidFill>
              </a:rPr>
              <a:t> </a:t>
            </a:r>
            <a:r>
              <a:rPr lang="en-GB" sz="2400" dirty="0">
                <a:solidFill>
                  <a:srgbClr val="595959"/>
                </a:solidFill>
              </a:rPr>
              <a:t>was it published? </a:t>
            </a:r>
          </a:p>
          <a:p>
            <a:pPr marL="457200" indent="-457200" eaLnBrk="1" fontAlgn="auto" hangingPunct="1">
              <a:spcAft>
                <a:spcPts val="0"/>
              </a:spcAft>
              <a:buFont typeface="Arial" panose="020B0604020202020204" pitchFamily="34" charset="0"/>
              <a:buChar char="•"/>
              <a:defRPr/>
            </a:pPr>
            <a:r>
              <a:rPr lang="en-GB" sz="2400" b="1" dirty="0">
                <a:solidFill>
                  <a:srgbClr val="800080"/>
                </a:solidFill>
              </a:rPr>
              <a:t>Who</a:t>
            </a:r>
            <a:r>
              <a:rPr lang="en-GB" sz="2400" dirty="0">
                <a:solidFill>
                  <a:srgbClr val="595959"/>
                </a:solidFill>
              </a:rPr>
              <a:t> wrote it? </a:t>
            </a:r>
          </a:p>
          <a:p>
            <a:pPr marL="457200" indent="-457200" eaLnBrk="1" fontAlgn="auto" hangingPunct="1">
              <a:spcAft>
                <a:spcPts val="0"/>
              </a:spcAft>
              <a:buFont typeface="Arial" panose="020B0604020202020204" pitchFamily="34" charset="0"/>
              <a:buChar char="•"/>
              <a:defRPr/>
            </a:pPr>
            <a:r>
              <a:rPr lang="en-GB" sz="2400" b="1" dirty="0">
                <a:solidFill>
                  <a:srgbClr val="800080"/>
                </a:solidFill>
              </a:rPr>
              <a:t>Who</a:t>
            </a:r>
            <a:r>
              <a:rPr lang="en-GB" sz="2400" b="1" dirty="0">
                <a:solidFill>
                  <a:srgbClr val="595959"/>
                </a:solidFill>
              </a:rPr>
              <a:t> </a:t>
            </a:r>
            <a:r>
              <a:rPr lang="en-GB" sz="2400" dirty="0">
                <a:solidFill>
                  <a:srgbClr val="595959"/>
                </a:solidFill>
              </a:rPr>
              <a:t>is the target audience? </a:t>
            </a:r>
          </a:p>
          <a:p>
            <a:pPr marL="457200" indent="-457200" eaLnBrk="1" fontAlgn="auto" hangingPunct="1">
              <a:spcAft>
                <a:spcPts val="0"/>
              </a:spcAft>
              <a:buFont typeface="Arial" panose="020B0604020202020204" pitchFamily="34" charset="0"/>
              <a:buChar char="•"/>
              <a:defRPr/>
            </a:pPr>
            <a:endParaRPr lang="en-GB" dirty="0">
              <a:solidFill>
                <a:srgbClr val="595959"/>
              </a:solidFill>
            </a:endParaRPr>
          </a:p>
          <a:p>
            <a:pPr marL="457200" indent="-457200" eaLnBrk="1" fontAlgn="auto" hangingPunct="1">
              <a:spcAft>
                <a:spcPts val="0"/>
              </a:spcAft>
              <a:buFont typeface="Arial" panose="020B0604020202020204" pitchFamily="34" charset="0"/>
              <a:buChar char="•"/>
              <a:defRPr/>
            </a:pPr>
            <a:endParaRPr lang="en-GB" dirty="0">
              <a:solidFill>
                <a:srgbClr val="595959"/>
              </a:solidFill>
            </a:endParaRPr>
          </a:p>
          <a:p>
            <a:pPr marL="457200" indent="-457200" eaLnBrk="1" fontAlgn="auto" hangingPunct="1">
              <a:spcAft>
                <a:spcPts val="0"/>
              </a:spcAft>
              <a:buFont typeface="Arial" panose="020B0604020202020204" pitchFamily="34" charset="0"/>
              <a:buChar char="•"/>
              <a:defRPr/>
            </a:pPr>
            <a:endParaRPr lang="en-GB" dirty="0">
              <a:solidFill>
                <a:srgbClr val="595959"/>
              </a:solidFill>
            </a:endParaRPr>
          </a:p>
          <a:p>
            <a:pPr marL="457200" indent="-457200" eaLnBrk="1" fontAlgn="auto" hangingPunct="1">
              <a:spcAft>
                <a:spcPts val="0"/>
              </a:spcAft>
              <a:buFont typeface="Arial" panose="020B0604020202020204" pitchFamily="34" charset="0"/>
              <a:buChar char="•"/>
              <a:defRPr/>
            </a:pPr>
            <a:endParaRPr lang="en-GB" dirty="0">
              <a:solidFill>
                <a:srgbClr val="595959"/>
              </a:solidFill>
            </a:endParaRPr>
          </a:p>
          <a:p>
            <a:pPr marL="457200" indent="-457200" eaLnBrk="1" fontAlgn="auto" hangingPunct="1">
              <a:spcAft>
                <a:spcPts val="0"/>
              </a:spcAft>
              <a:buFont typeface="Arial" panose="020B0604020202020204" pitchFamily="34" charset="0"/>
              <a:buChar char="•"/>
              <a:defRPr/>
            </a:pPr>
            <a:endParaRPr lang="en-GB" dirty="0"/>
          </a:p>
        </p:txBody>
      </p:sp>
    </p:spTree>
    <p:extLst>
      <p:ext uri="{BB962C8B-B14F-4D97-AF65-F5344CB8AC3E}">
        <p14:creationId xmlns:p14="http://schemas.microsoft.com/office/powerpoint/2010/main" val="881314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 Learning Essentials online resource Finding the good stuff: evaluating your sources" title="Screen shot of My Learning Essenbtial online resource"/>
          <p:cNvPicPr>
            <a:picLocks noChangeAspect="1"/>
          </p:cNvPicPr>
          <p:nvPr/>
        </p:nvPicPr>
        <p:blipFill rotWithShape="1">
          <a:blip r:embed="rId3"/>
          <a:srcRect t="790" r="627"/>
          <a:stretch/>
        </p:blipFill>
        <p:spPr>
          <a:xfrm>
            <a:off x="169436" y="1119473"/>
            <a:ext cx="8867060" cy="5549887"/>
          </a:xfrm>
          <a:prstGeom prst="rect">
            <a:avLst/>
          </a:prstGeom>
        </p:spPr>
      </p:pic>
      <p:sp>
        <p:nvSpPr>
          <p:cNvPr id="5" name="Title 2"/>
          <p:cNvSpPr>
            <a:spLocks noGrp="1"/>
          </p:cNvSpPr>
          <p:nvPr>
            <p:ph type="title"/>
          </p:nvPr>
        </p:nvSpPr>
        <p:spPr>
          <a:xfrm>
            <a:off x="179388" y="190800"/>
            <a:ext cx="8229600" cy="717920"/>
          </a:xfrm>
        </p:spPr>
        <p:txBody>
          <a:bodyPr/>
          <a:lstStyle/>
          <a:p>
            <a:r>
              <a:rPr lang="en-GB" dirty="0">
                <a:latin typeface="Verdana" panose="020B0604030504040204" pitchFamily="34" charset="0"/>
                <a:ea typeface="Verdana" panose="020B0604030504040204" pitchFamily="34" charset="0"/>
              </a:rPr>
              <a:t>Evaluating information </a:t>
            </a:r>
          </a:p>
        </p:txBody>
      </p:sp>
    </p:spTree>
    <p:extLst>
      <p:ext uri="{BB962C8B-B14F-4D97-AF65-F5344CB8AC3E}">
        <p14:creationId xmlns:p14="http://schemas.microsoft.com/office/powerpoint/2010/main" val="2346671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835696" y="2780928"/>
            <a:ext cx="4752528" cy="1872208"/>
          </a:xfrm>
          <a:prstGeom prst="roundRect">
            <a:avLst/>
          </a:prstGeom>
          <a:solidFill>
            <a:srgbClr val="009B9B">
              <a:alpha val="21000"/>
            </a:srgbClr>
          </a:solidFill>
          <a:ln w="28575">
            <a:solidFill>
              <a:srgbClr val="009B9B"/>
            </a:solidFill>
          </a:ln>
        </p:spPr>
        <p:txBody>
          <a:bodyPr/>
          <a:lstStyle/>
          <a:p>
            <a:endParaRPr lang="en-GB" dirty="0"/>
          </a:p>
          <a:p>
            <a:r>
              <a:rPr lang="en-GB" dirty="0"/>
              <a:t>Further Support</a:t>
            </a:r>
            <a:endParaRPr lang="en-US" dirty="0"/>
          </a:p>
          <a:p>
            <a:endParaRPr lang="en-GB" dirty="0"/>
          </a:p>
        </p:txBody>
      </p:sp>
      <p:sp>
        <p:nvSpPr>
          <p:cNvPr id="4" name="Text Placeholder 3"/>
          <p:cNvSpPr>
            <a:spLocks noGrp="1"/>
          </p:cNvSpPr>
          <p:nvPr>
            <p:ph type="body" sz="quarter" idx="10"/>
          </p:nvPr>
        </p:nvSpPr>
        <p:spPr/>
        <p:txBody>
          <a:bodyPr/>
          <a:lstStyle/>
          <a:p>
            <a:pPr marL="0">
              <a:spcBef>
                <a:spcPts val="0"/>
              </a:spcBef>
            </a:pPr>
            <a:r>
              <a:rPr lang="en-GB" dirty="0">
                <a:solidFill>
                  <a:srgbClr val="7A1F7F"/>
                </a:solidFill>
              </a:rPr>
              <a:t>Using Library resources</a:t>
            </a:r>
          </a:p>
        </p:txBody>
      </p:sp>
    </p:spTree>
    <p:extLst>
      <p:ext uri="{BB962C8B-B14F-4D97-AF65-F5344CB8AC3E}">
        <p14:creationId xmlns:p14="http://schemas.microsoft.com/office/powerpoint/2010/main" val="1494202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GB" sz="3600" dirty="0"/>
              <a:t>Online help</a:t>
            </a:r>
          </a:p>
        </p:txBody>
      </p:sp>
      <p:sp>
        <p:nvSpPr>
          <p:cNvPr id="3" name="Text Placeholder 2"/>
          <p:cNvSpPr>
            <a:spLocks noGrp="1"/>
          </p:cNvSpPr>
          <p:nvPr>
            <p:ph type="body" sz="quarter" idx="11"/>
          </p:nvPr>
        </p:nvSpPr>
        <p:spPr/>
        <p:txBody>
          <a:bodyPr/>
          <a:lstStyle/>
          <a:p>
            <a:r>
              <a:rPr lang="en-GB" dirty="0"/>
              <a:t>	</a:t>
            </a:r>
          </a:p>
          <a:p>
            <a:r>
              <a:rPr lang="en-GB" dirty="0"/>
              <a:t>						Library Chat</a:t>
            </a:r>
          </a:p>
          <a:p>
            <a:endParaRPr lang="en-GB" dirty="0"/>
          </a:p>
          <a:p>
            <a:endParaRPr lang="en-GB" dirty="0"/>
          </a:p>
          <a:p>
            <a:r>
              <a:rPr lang="en-GB" dirty="0"/>
              <a:t>Available on CINAHL and Ovid databases </a:t>
            </a:r>
          </a:p>
          <a:p>
            <a:endParaRPr lang="en-GB" dirty="0"/>
          </a:p>
          <a:p>
            <a:endParaRPr lang="en-GB" dirty="0"/>
          </a:p>
          <a:p>
            <a:r>
              <a:rPr lang="en-GB" dirty="0"/>
              <a:t>			Available on the library 					subject guides</a:t>
            </a:r>
          </a:p>
          <a:p>
            <a:endParaRPr lang="en-GB" dirty="0"/>
          </a:p>
          <a:p>
            <a:endParaRPr lang="en-GB" dirty="0"/>
          </a:p>
          <a:p>
            <a:endParaRPr lang="en-GB" dirty="0"/>
          </a:p>
          <a:p>
            <a:endParaRPr lang="en-GB" dirty="0"/>
          </a:p>
        </p:txBody>
      </p:sp>
      <p:pic>
        <p:nvPicPr>
          <p:cNvPr id="4" name="Picture 3" title="Libary Chat widget"/>
          <p:cNvPicPr>
            <a:picLocks noChangeAspect="1"/>
          </p:cNvPicPr>
          <p:nvPr/>
        </p:nvPicPr>
        <p:blipFill>
          <a:blip r:embed="rId3"/>
          <a:stretch>
            <a:fillRect/>
          </a:stretch>
        </p:blipFill>
        <p:spPr>
          <a:xfrm>
            <a:off x="8038281" y="1628774"/>
            <a:ext cx="638175" cy="1733550"/>
          </a:xfrm>
          <a:prstGeom prst="rect">
            <a:avLst/>
          </a:prstGeom>
        </p:spPr>
      </p:pic>
      <p:pic>
        <p:nvPicPr>
          <p:cNvPr id="5" name="Picture 4" title="CINAHL's Ask A University Librarian for help widget"/>
          <p:cNvPicPr>
            <a:picLocks noChangeAspect="1"/>
          </p:cNvPicPr>
          <p:nvPr/>
        </p:nvPicPr>
        <p:blipFill>
          <a:blip r:embed="rId4"/>
          <a:stretch>
            <a:fillRect/>
          </a:stretch>
        </p:blipFill>
        <p:spPr>
          <a:xfrm>
            <a:off x="395536" y="2693427"/>
            <a:ext cx="5354125" cy="648072"/>
          </a:xfrm>
          <a:prstGeom prst="rect">
            <a:avLst/>
          </a:prstGeom>
        </p:spPr>
      </p:pic>
      <p:pic>
        <p:nvPicPr>
          <p:cNvPr id="6" name="Picture 5" title="Ovid's Ask A University Librarian for help widget"/>
          <p:cNvPicPr>
            <a:picLocks noChangeAspect="1"/>
          </p:cNvPicPr>
          <p:nvPr/>
        </p:nvPicPr>
        <p:blipFill>
          <a:blip r:embed="rId5"/>
          <a:stretch>
            <a:fillRect/>
          </a:stretch>
        </p:blipFill>
        <p:spPr>
          <a:xfrm>
            <a:off x="3974862" y="4221088"/>
            <a:ext cx="4648200" cy="628650"/>
          </a:xfrm>
          <a:prstGeom prst="rect">
            <a:avLst/>
          </a:prstGeom>
          <a:ln>
            <a:solidFill>
              <a:schemeClr val="tx1">
                <a:lumMod val="25000"/>
                <a:lumOff val="75000"/>
              </a:schemeClr>
            </a:solidFill>
          </a:ln>
        </p:spPr>
      </p:pic>
      <p:pic>
        <p:nvPicPr>
          <p:cNvPr id="7" name="Picture 6" title="Ask A Question widget"/>
          <p:cNvPicPr>
            <a:picLocks noChangeAspect="1"/>
          </p:cNvPicPr>
          <p:nvPr/>
        </p:nvPicPr>
        <p:blipFill>
          <a:blip r:embed="rId6"/>
          <a:stretch>
            <a:fillRect/>
          </a:stretch>
        </p:blipFill>
        <p:spPr>
          <a:xfrm>
            <a:off x="899592" y="4293851"/>
            <a:ext cx="1457325" cy="1295400"/>
          </a:xfrm>
          <a:prstGeom prst="rect">
            <a:avLst/>
          </a:prstGeom>
        </p:spPr>
      </p:pic>
    </p:spTree>
    <p:extLst>
      <p:ext uri="{BB962C8B-B14F-4D97-AF65-F5344CB8AC3E}">
        <p14:creationId xmlns:p14="http://schemas.microsoft.com/office/powerpoint/2010/main" val="891461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
          <p:cNvSpPr>
            <a:spLocks noGrp="1"/>
          </p:cNvSpPr>
          <p:nvPr>
            <p:ph type="body" idx="1"/>
          </p:nvPr>
        </p:nvSpPr>
        <p:spPr>
          <a:xfrm>
            <a:off x="6254094" y="2891877"/>
            <a:ext cx="2376264" cy="1872208"/>
          </a:xfrm>
          <a:prstGeom prst="roundRect">
            <a:avLst>
              <a:gd name="adj" fmla="val 16667"/>
            </a:avLst>
          </a:prstGeom>
          <a:solidFill>
            <a:srgbClr val="009B9B">
              <a:alpha val="20784"/>
            </a:srgbClr>
          </a:solidFill>
          <a:ln w="28575" cap="flat" cmpd="sng">
            <a:solidFill>
              <a:srgbClr val="009B9B"/>
            </a:solidFill>
            <a:prstDash val="solid"/>
            <a:round/>
            <a:headEnd type="none" w="sm" len="sm"/>
            <a:tailEnd type="none" w="sm" len="sm"/>
          </a:ln>
        </p:spPr>
        <p:txBody>
          <a:bodyPr spcFirstLastPara="1" wrap="square" lIns="46800" tIns="45700" rIns="46800" bIns="45700" anchor="ctr" anchorCtr="0">
            <a:noAutofit/>
          </a:bodyPr>
          <a:lstStyle/>
          <a:p>
            <a:pPr marL="0" lvl="0" indent="0" algn="ctr" rtl="0">
              <a:spcBef>
                <a:spcPts val="0"/>
              </a:spcBef>
              <a:spcAft>
                <a:spcPts val="0"/>
              </a:spcAft>
              <a:buClr>
                <a:srgbClr val="262626"/>
              </a:buClr>
              <a:buSzPts val="3200"/>
              <a:buNone/>
            </a:pPr>
            <a:endParaRPr dirty="0"/>
          </a:p>
          <a:p>
            <a:pPr marL="0" lvl="0" indent="0" algn="ctr" rtl="0">
              <a:spcBef>
                <a:spcPts val="640"/>
              </a:spcBef>
              <a:spcAft>
                <a:spcPts val="0"/>
              </a:spcAft>
              <a:buClr>
                <a:srgbClr val="262626"/>
              </a:buClr>
              <a:buSzPts val="3200"/>
              <a:buNone/>
            </a:pPr>
            <a:r>
              <a:rPr lang="en-GB" dirty="0"/>
              <a:t>Further support</a:t>
            </a:r>
            <a:endParaRPr dirty="0"/>
          </a:p>
          <a:p>
            <a:pPr marL="0" lvl="0" indent="0" algn="ctr" rtl="0">
              <a:spcBef>
                <a:spcPts val="640"/>
              </a:spcBef>
              <a:spcAft>
                <a:spcPts val="0"/>
              </a:spcAft>
              <a:buClr>
                <a:srgbClr val="262626"/>
              </a:buClr>
              <a:buSzPts val="3200"/>
              <a:buNone/>
            </a:pPr>
            <a:endParaRPr dirty="0"/>
          </a:p>
        </p:txBody>
      </p:sp>
      <p:sp>
        <p:nvSpPr>
          <p:cNvPr id="382" name="Google Shape;382;p6"/>
          <p:cNvSpPr>
            <a:spLocks noGrp="1"/>
          </p:cNvSpPr>
          <p:nvPr>
            <p:ph type="body" idx="2"/>
          </p:nvPr>
        </p:nvSpPr>
        <p:spPr>
          <a:xfrm>
            <a:off x="613605" y="2891877"/>
            <a:ext cx="2376264" cy="1872208"/>
          </a:xfrm>
          <a:prstGeom prst="roundRect">
            <a:avLst>
              <a:gd name="adj" fmla="val 16667"/>
            </a:avLst>
          </a:prstGeom>
          <a:solidFill>
            <a:srgbClr val="7A1F7F">
              <a:alpha val="15686"/>
            </a:srgbClr>
          </a:solidFill>
          <a:ln w="28575" cap="flat" cmpd="sng">
            <a:solidFill>
              <a:srgbClr val="7A1F7F"/>
            </a:solidFill>
            <a:prstDash val="solid"/>
            <a:round/>
            <a:headEnd type="none" w="sm" len="sm"/>
            <a:tailEnd type="none" w="sm" len="sm"/>
          </a:ln>
        </p:spPr>
        <p:txBody>
          <a:bodyPr spcFirstLastPara="1" wrap="square" lIns="46800" tIns="45700" rIns="46800" bIns="45700" anchor="ctr" anchorCtr="0">
            <a:noAutofit/>
          </a:bodyPr>
          <a:lstStyle/>
          <a:p>
            <a:pPr marL="0" lvl="0" indent="0" algn="ctr" rtl="0">
              <a:spcBef>
                <a:spcPts val="0"/>
              </a:spcBef>
              <a:spcAft>
                <a:spcPts val="0"/>
              </a:spcAft>
              <a:buClr>
                <a:srgbClr val="262626"/>
              </a:buClr>
              <a:buSzPts val="3200"/>
              <a:buNone/>
            </a:pPr>
            <a:endParaRPr dirty="0"/>
          </a:p>
          <a:p>
            <a:pPr marL="0" lvl="0" indent="0" algn="ctr" rtl="0">
              <a:spcBef>
                <a:spcPts val="640"/>
              </a:spcBef>
              <a:spcAft>
                <a:spcPts val="0"/>
              </a:spcAft>
              <a:buClr>
                <a:srgbClr val="262626"/>
              </a:buClr>
              <a:buSzPts val="3200"/>
              <a:buNone/>
            </a:pPr>
            <a:r>
              <a:rPr lang="en-GB" dirty="0"/>
              <a:t>Library Search</a:t>
            </a:r>
            <a:endParaRPr dirty="0"/>
          </a:p>
          <a:p>
            <a:pPr marL="0" lvl="0" indent="0" algn="ctr" rtl="0">
              <a:spcBef>
                <a:spcPts val="640"/>
              </a:spcBef>
              <a:spcAft>
                <a:spcPts val="0"/>
              </a:spcAft>
              <a:buClr>
                <a:srgbClr val="262626"/>
              </a:buClr>
              <a:buSzPts val="3200"/>
              <a:buNone/>
            </a:pPr>
            <a:endParaRPr dirty="0"/>
          </a:p>
        </p:txBody>
      </p:sp>
      <p:sp>
        <p:nvSpPr>
          <p:cNvPr id="383" name="Google Shape;383;p6"/>
          <p:cNvSpPr txBox="1">
            <a:spLocks noGrp="1"/>
          </p:cNvSpPr>
          <p:nvPr>
            <p:ph type="body" idx="3"/>
          </p:nvPr>
        </p:nvSpPr>
        <p:spPr>
          <a:xfrm>
            <a:off x="179388" y="188640"/>
            <a:ext cx="8785100" cy="1007765"/>
          </a:xfrm>
          <a:prstGeom prst="rect">
            <a:avLst/>
          </a:prstGeom>
          <a:noFill/>
          <a:ln>
            <a:noFill/>
          </a:ln>
        </p:spPr>
        <p:txBody>
          <a:bodyPr spcFirstLastPara="1" wrap="square" lIns="91425" tIns="288000" rIns="91425" bIns="45700" anchor="t" anchorCtr="0">
            <a:noAutofit/>
          </a:bodyPr>
          <a:lstStyle/>
          <a:p>
            <a:pPr marL="0" lvl="0" indent="0" algn="l" rtl="0">
              <a:lnSpc>
                <a:spcPct val="150000"/>
              </a:lnSpc>
              <a:spcBef>
                <a:spcPts val="0"/>
              </a:spcBef>
              <a:spcAft>
                <a:spcPts val="0"/>
              </a:spcAft>
              <a:buClr>
                <a:srgbClr val="7A1F7F"/>
              </a:buClr>
              <a:buSzPts val="3200"/>
              <a:buNone/>
            </a:pPr>
            <a:r>
              <a:rPr lang="en-GB" dirty="0">
                <a:solidFill>
                  <a:srgbClr val="7A1F7F"/>
                </a:solidFill>
              </a:rPr>
              <a:t>Library resources – searching for information</a:t>
            </a:r>
            <a:endParaRPr dirty="0">
              <a:solidFill>
                <a:srgbClr val="7A1F7F"/>
              </a:solidFill>
            </a:endParaRPr>
          </a:p>
        </p:txBody>
      </p:sp>
      <p:sp>
        <p:nvSpPr>
          <p:cNvPr id="384" name="Google Shape;384;p6"/>
          <p:cNvSpPr>
            <a:spLocks noGrp="1"/>
          </p:cNvSpPr>
          <p:nvPr>
            <p:ph type="body" idx="4"/>
          </p:nvPr>
        </p:nvSpPr>
        <p:spPr>
          <a:xfrm>
            <a:off x="3433849" y="2891877"/>
            <a:ext cx="2376264" cy="1872208"/>
          </a:xfrm>
          <a:prstGeom prst="roundRect">
            <a:avLst>
              <a:gd name="adj" fmla="val 16667"/>
            </a:avLst>
          </a:prstGeom>
          <a:solidFill>
            <a:srgbClr val="FDB828">
              <a:alpha val="26666"/>
            </a:srgbClr>
          </a:solidFill>
          <a:ln w="28575" cap="flat" cmpd="sng">
            <a:solidFill>
              <a:srgbClr val="FDB828"/>
            </a:solidFill>
            <a:prstDash val="solid"/>
            <a:round/>
            <a:headEnd type="none" w="sm" len="sm"/>
            <a:tailEnd type="none" w="sm" len="sm"/>
          </a:ln>
        </p:spPr>
        <p:txBody>
          <a:bodyPr spcFirstLastPara="1" wrap="square" lIns="46800" tIns="45700" rIns="46800" bIns="45700" anchor="ctr" anchorCtr="0">
            <a:noAutofit/>
          </a:bodyPr>
          <a:lstStyle/>
          <a:p>
            <a:pPr marL="0" lvl="0" indent="0" algn="ctr" rtl="0">
              <a:spcBef>
                <a:spcPts val="0"/>
              </a:spcBef>
              <a:spcAft>
                <a:spcPts val="0"/>
              </a:spcAft>
              <a:buClr>
                <a:srgbClr val="262626"/>
              </a:buClr>
              <a:buSzPts val="3200"/>
              <a:buNone/>
            </a:pPr>
            <a:r>
              <a:rPr lang="en-GB"/>
              <a:t>Subject Guides</a:t>
            </a:r>
            <a:endParaRPr/>
          </a:p>
        </p:txBody>
      </p:sp>
      <p:sp>
        <p:nvSpPr>
          <p:cNvPr id="9" name="TextBox 8"/>
          <p:cNvSpPr txBox="1"/>
          <p:nvPr/>
        </p:nvSpPr>
        <p:spPr>
          <a:xfrm>
            <a:off x="1547664" y="5733256"/>
            <a:ext cx="5282600" cy="584775"/>
          </a:xfrm>
          <a:prstGeom prst="rect">
            <a:avLst/>
          </a:prstGeom>
          <a:noFill/>
        </p:spPr>
        <p:txBody>
          <a:bodyPr wrap="none" rtlCol="0">
            <a:spAutoFit/>
          </a:bodyPr>
          <a:lstStyle/>
          <a:p>
            <a:r>
              <a:rPr lang="en-GB" sz="3200" dirty="0"/>
              <a:t>www.manchester.ac.uk/library</a:t>
            </a:r>
          </a:p>
        </p:txBody>
      </p:sp>
    </p:spTree>
    <p:extLst>
      <p:ext uri="{BB962C8B-B14F-4D97-AF65-F5344CB8AC3E}">
        <p14:creationId xmlns:p14="http://schemas.microsoft.com/office/powerpoint/2010/main" val="3515863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txBox="1">
            <a:spLocks/>
          </p:cNvSpPr>
          <p:nvPr/>
        </p:nvSpPr>
        <p:spPr>
          <a:xfrm>
            <a:off x="179388" y="188640"/>
            <a:ext cx="7488237" cy="1007765"/>
          </a:xfrm>
          <a:prstGeom prst="rect">
            <a:avLst/>
          </a:prstGeom>
        </p:spPr>
        <p:txBody>
          <a:bodyPr anchor="b"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A1F7F"/>
                </a:solidFill>
                <a:effectLst/>
                <a:uLnTx/>
                <a:uFillTx/>
                <a:latin typeface="Calibri"/>
                <a:ea typeface="+mn-ea"/>
                <a:cs typeface="+mn-cs"/>
              </a:rPr>
              <a:t>  </a:t>
            </a:r>
            <a:r>
              <a:rPr kumimoji="0" lang="en-GB" sz="4400" b="0" i="0" u="none" strike="noStrike" kern="1200" cap="none" spc="0" normalizeH="0" baseline="0" noProof="0" dirty="0">
                <a:ln>
                  <a:noFill/>
                </a:ln>
                <a:solidFill>
                  <a:srgbClr val="7A1F7F"/>
                </a:solidFill>
                <a:effectLst/>
                <a:uLnTx/>
                <a:uFillTx/>
                <a:latin typeface="Calibri"/>
                <a:ea typeface="Tahoma" panose="020B0604030504040204" pitchFamily="34" charset="0"/>
                <a:cs typeface="Tahoma" panose="020B0604030504040204" pitchFamily="34" charset="0"/>
              </a:rPr>
              <a:t>My Learning Essentials</a:t>
            </a:r>
          </a:p>
        </p:txBody>
      </p:sp>
      <p:pic>
        <p:nvPicPr>
          <p:cNvPr id="1026" name="Picture 2" descr="Taken from http://www.library.manchester.ac.uk/using-the-library/students/training-and-skills-support/my-learning-essentials/" title="Screenshot of MLE homepage ">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7" t="8636" r="998" b="7680"/>
          <a:stretch/>
        </p:blipFill>
        <p:spPr bwMode="auto">
          <a:xfrm>
            <a:off x="-1" y="1412776"/>
            <a:ext cx="9144499" cy="472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889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9388" y="188640"/>
            <a:ext cx="8785100" cy="1007765"/>
          </a:xfrm>
        </p:spPr>
        <p:txBody>
          <a:bodyPr>
            <a:noAutofit/>
          </a:bodyPr>
          <a:lstStyle/>
          <a:p>
            <a:r>
              <a:rPr lang="en-GB" sz="2800" dirty="0"/>
              <a:t>Online resources – Getting Started</a:t>
            </a:r>
          </a:p>
        </p:txBody>
      </p:sp>
      <p:sp>
        <p:nvSpPr>
          <p:cNvPr id="3" name="Text Placeholder 2"/>
          <p:cNvSpPr>
            <a:spLocks noGrp="1"/>
          </p:cNvSpPr>
          <p:nvPr>
            <p:ph type="body" sz="quarter" idx="11"/>
          </p:nvPr>
        </p:nvSpPr>
        <p:spPr/>
        <p:txBody>
          <a:bodyPr/>
          <a:lstStyle/>
          <a:p>
            <a:pPr lvl="0"/>
            <a:r>
              <a:rPr lang="en-GB" sz="2600" u="sng" dirty="0">
                <a:hlinkClick r:id="rId3"/>
              </a:rPr>
              <a:t>Human </a:t>
            </a:r>
            <a:r>
              <a:rPr lang="en-GB" sz="2600" u="sng" dirty="0" err="1">
                <a:hlinkClick r:id="rId3"/>
              </a:rPr>
              <a:t>Commncation</a:t>
            </a:r>
            <a:r>
              <a:rPr lang="en-GB" sz="2600" u="sng" dirty="0">
                <a:hlinkClick r:id="rId3"/>
              </a:rPr>
              <a:t> &amp; Deafness Subject Guide</a:t>
            </a:r>
            <a:endParaRPr lang="en-GB" sz="2600" u="sng" dirty="0">
              <a:hlinkClick r:id="" action="ppaction://noaction"/>
            </a:endParaRPr>
          </a:p>
          <a:p>
            <a:pPr lvl="0"/>
            <a:endParaRPr lang="en-GB" sz="2600" u="sng" dirty="0">
              <a:hlinkClick r:id="" action="ppaction://noaction"/>
            </a:endParaRPr>
          </a:p>
          <a:p>
            <a:pPr lvl="0"/>
            <a:r>
              <a:rPr lang="en-GB" sz="2600" u="sng" dirty="0">
                <a:hlinkClick r:id="rId4"/>
              </a:rPr>
              <a:t>Finding the good stuff</a:t>
            </a:r>
            <a:endParaRPr lang="en-GB" sz="2600" u="sng" dirty="0"/>
          </a:p>
          <a:p>
            <a:pPr lvl="0"/>
            <a:endParaRPr lang="en-GB" sz="2600" dirty="0"/>
          </a:p>
          <a:p>
            <a:pPr lvl="0"/>
            <a:r>
              <a:rPr lang="en-GB" sz="2600" u="sng" dirty="0">
                <a:hlinkClick r:id="rId5"/>
              </a:rPr>
              <a:t>Knowing where to look: introducing your search toolkit</a:t>
            </a:r>
            <a:endParaRPr lang="en-GB" sz="2600" u="sng" dirty="0"/>
          </a:p>
          <a:p>
            <a:pPr lvl="0"/>
            <a:endParaRPr lang="en-GB" sz="2600" dirty="0"/>
          </a:p>
          <a:p>
            <a:pPr lvl="0"/>
            <a:r>
              <a:rPr lang="en-GB" sz="2600" u="sng" dirty="0">
                <a:hlinkClick r:id="rId6"/>
              </a:rPr>
              <a:t>Planning ahead: making your search work</a:t>
            </a:r>
            <a:endParaRPr lang="en-GB" sz="2600" dirty="0"/>
          </a:p>
          <a:p>
            <a:endParaRPr lang="en-GB" dirty="0"/>
          </a:p>
        </p:txBody>
      </p:sp>
    </p:spTree>
    <p:extLst>
      <p:ext uri="{BB962C8B-B14F-4D97-AF65-F5344CB8AC3E}">
        <p14:creationId xmlns:p14="http://schemas.microsoft.com/office/powerpoint/2010/main" val="2556179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txBox="1">
            <a:spLocks/>
          </p:cNvSpPr>
          <p:nvPr/>
        </p:nvSpPr>
        <p:spPr>
          <a:xfrm>
            <a:off x="179388" y="188640"/>
            <a:ext cx="7488237" cy="1007765"/>
          </a:xfrm>
          <a:prstGeom prst="rect">
            <a:avLst/>
          </a:prstGeom>
        </p:spPr>
        <p:txBody>
          <a:bodyPr anchor="b" anchorCtr="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A1F7F"/>
                </a:solidFill>
                <a:effectLst/>
                <a:uLnTx/>
                <a:uFillTx/>
                <a:latin typeface="Calibri"/>
                <a:ea typeface="+mn-ea"/>
                <a:cs typeface="+mn-cs"/>
              </a:rPr>
              <a:t>  </a:t>
            </a:r>
            <a:r>
              <a:rPr kumimoji="0" lang="en-GB" sz="4400" b="0" i="0" u="none" strike="noStrike" kern="1200" cap="none" spc="0" normalizeH="0" baseline="0" noProof="0" dirty="0">
                <a:ln>
                  <a:noFill/>
                </a:ln>
                <a:solidFill>
                  <a:srgbClr val="7A1F7F"/>
                </a:solidFill>
                <a:effectLst/>
                <a:uLnTx/>
                <a:uFillTx/>
                <a:latin typeface="Calibri"/>
                <a:ea typeface="Tahoma" panose="020B0604030504040204" pitchFamily="34" charset="0"/>
                <a:cs typeface="Tahoma" panose="020B0604030504040204" pitchFamily="34" charset="0"/>
              </a:rPr>
              <a:t>Specialist Library Support</a:t>
            </a:r>
          </a:p>
        </p:txBody>
      </p:sp>
      <p:pic>
        <p:nvPicPr>
          <p:cNvPr id="5" name="Picture 4" title="Specialist Libray Support webpage"/>
          <p:cNvPicPr>
            <a:picLocks noChangeAspect="1"/>
          </p:cNvPicPr>
          <p:nvPr/>
        </p:nvPicPr>
        <p:blipFill>
          <a:blip r:embed="rId3"/>
          <a:stretch>
            <a:fillRect/>
          </a:stretch>
        </p:blipFill>
        <p:spPr>
          <a:xfrm>
            <a:off x="7650" y="1484784"/>
            <a:ext cx="9144000" cy="4680520"/>
          </a:xfrm>
          <a:prstGeom prst="rect">
            <a:avLst/>
          </a:prstGeom>
        </p:spPr>
      </p:pic>
    </p:spTree>
    <p:extLst>
      <p:ext uri="{BB962C8B-B14F-4D97-AF65-F5344CB8AC3E}">
        <p14:creationId xmlns:p14="http://schemas.microsoft.com/office/powerpoint/2010/main" val="3409432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88640"/>
            <a:ext cx="9324528" cy="1007765"/>
          </a:xfrm>
        </p:spPr>
        <p:txBody>
          <a:bodyPr>
            <a:noAutofit/>
          </a:bodyPr>
          <a:lstStyle/>
          <a:p>
            <a:r>
              <a:rPr lang="en-GB" sz="2800" dirty="0"/>
              <a:t>Online resources – Searching Databases </a:t>
            </a:r>
          </a:p>
        </p:txBody>
      </p:sp>
      <p:sp>
        <p:nvSpPr>
          <p:cNvPr id="3" name="Text Placeholder 2"/>
          <p:cNvSpPr>
            <a:spLocks noGrp="1"/>
          </p:cNvSpPr>
          <p:nvPr>
            <p:ph type="body" sz="quarter" idx="11"/>
          </p:nvPr>
        </p:nvSpPr>
        <p:spPr/>
        <p:txBody>
          <a:bodyPr/>
          <a:lstStyle/>
          <a:p>
            <a:pPr lvl="0"/>
            <a:r>
              <a:rPr lang="en-GB" sz="2600" u="sng" dirty="0">
                <a:hlinkClick r:id="rId3"/>
              </a:rPr>
              <a:t>Replicating searches in different Health Science database platforms</a:t>
            </a:r>
            <a:r>
              <a:rPr lang="en-GB" sz="2600" dirty="0"/>
              <a:t> </a:t>
            </a:r>
          </a:p>
          <a:p>
            <a:pPr lvl="0"/>
            <a:endParaRPr lang="en-GB" sz="2600" dirty="0"/>
          </a:p>
          <a:p>
            <a:pPr lvl="0"/>
            <a:r>
              <a:rPr lang="en-GB" sz="2600" u="sng" dirty="0">
                <a:hlinkClick r:id="rId4"/>
              </a:rPr>
              <a:t>Using Search Operators in you search</a:t>
            </a:r>
            <a:endParaRPr lang="en-GB" sz="2600" u="sng" dirty="0"/>
          </a:p>
          <a:p>
            <a:pPr lvl="0"/>
            <a:endParaRPr lang="en-GB" sz="2600" dirty="0"/>
          </a:p>
          <a:p>
            <a:pPr lvl="0"/>
            <a:r>
              <a:rPr lang="en-GB" sz="2600" u="sng" dirty="0">
                <a:hlinkClick r:id="rId5"/>
              </a:rPr>
              <a:t>Making use of </a:t>
            </a:r>
            <a:r>
              <a:rPr lang="en-GB" sz="2600" u="sng" dirty="0" err="1">
                <a:hlinkClick r:id="rId5"/>
              </a:rPr>
              <a:t>MeSH</a:t>
            </a:r>
            <a:r>
              <a:rPr lang="en-GB" sz="2600" u="sng" dirty="0">
                <a:hlinkClick r:id="rId5"/>
              </a:rPr>
              <a:t> and Suggested Subject Terms</a:t>
            </a:r>
            <a:endParaRPr lang="en-GB" sz="2600" u="sng" dirty="0"/>
          </a:p>
          <a:p>
            <a:pPr lvl="0"/>
            <a:endParaRPr lang="en-GB" sz="2600" dirty="0"/>
          </a:p>
          <a:p>
            <a:r>
              <a:rPr lang="en-GB" sz="2600" u="sng" dirty="0">
                <a:hlinkClick r:id="rId6"/>
              </a:rPr>
              <a:t>Critical appraisal for medical and health sciences</a:t>
            </a:r>
            <a:endParaRPr lang="en-GB" sz="2600" dirty="0"/>
          </a:p>
          <a:p>
            <a:endParaRPr lang="en-GB" dirty="0"/>
          </a:p>
        </p:txBody>
      </p:sp>
    </p:spTree>
    <p:extLst>
      <p:ext uri="{BB962C8B-B14F-4D97-AF65-F5344CB8AC3E}">
        <p14:creationId xmlns:p14="http://schemas.microsoft.com/office/powerpoint/2010/main" val="2194087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13"/>
          <p:cNvPicPr preferRelativeResize="0"/>
          <p:nvPr/>
        </p:nvPicPr>
        <p:blipFill rotWithShape="1">
          <a:blip r:embed="rId3">
            <a:alphaModFix/>
          </a:blip>
          <a:srcRect l="16138" t="32386" b="1"/>
          <a:stretch/>
        </p:blipFill>
        <p:spPr>
          <a:xfrm>
            <a:off x="0" y="1218650"/>
            <a:ext cx="7668344" cy="45719"/>
          </a:xfrm>
          <a:prstGeom prst="rect">
            <a:avLst/>
          </a:prstGeom>
          <a:noFill/>
          <a:ln>
            <a:noFill/>
          </a:ln>
        </p:spPr>
      </p:pic>
      <p:sp>
        <p:nvSpPr>
          <p:cNvPr id="449" name="Google Shape;449;p13"/>
          <p:cNvSpPr txBox="1"/>
          <p:nvPr/>
        </p:nvSpPr>
        <p:spPr>
          <a:xfrm>
            <a:off x="179388" y="188640"/>
            <a:ext cx="7488237" cy="1007765"/>
          </a:xfrm>
          <a:prstGeom prst="rect">
            <a:avLst/>
          </a:prstGeom>
          <a:noFill/>
          <a:ln>
            <a:noFill/>
          </a:ln>
        </p:spPr>
        <p:txBody>
          <a:bodyPr spcFirstLastPara="1" wrap="square" lIns="91425" tIns="288000" rIns="91425" bIns="45700" anchor="t" anchorCtr="0">
            <a:noAutofit/>
          </a:bodyPr>
          <a:lstStyle/>
          <a:p>
            <a:pPr marL="0" marR="0" lvl="0" indent="0" algn="l" rtl="0">
              <a:lnSpc>
                <a:spcPct val="100000"/>
              </a:lnSpc>
              <a:spcBef>
                <a:spcPts val="0"/>
              </a:spcBef>
              <a:spcAft>
                <a:spcPts val="0"/>
              </a:spcAft>
              <a:buClr>
                <a:srgbClr val="7A1F7F"/>
              </a:buClr>
              <a:buSzPts val="3200"/>
              <a:buFont typeface="Open Sans"/>
              <a:buNone/>
            </a:pPr>
            <a:r>
              <a:rPr lang="en-GB" sz="3200" b="0" i="0" u="none" strike="noStrike" cap="none" dirty="0">
                <a:solidFill>
                  <a:srgbClr val="7A1F7F"/>
                </a:solidFill>
                <a:latin typeface="Open Sans"/>
                <a:ea typeface="Open Sans"/>
                <a:cs typeface="Open Sans"/>
                <a:sym typeface="Open Sans"/>
              </a:rPr>
              <a:t>Referencing Support</a:t>
            </a:r>
            <a:endParaRPr sz="3200" b="0" i="0" u="none" strike="noStrike" cap="none" dirty="0">
              <a:solidFill>
                <a:srgbClr val="7A1F7F"/>
              </a:solidFill>
              <a:latin typeface="Open Sans"/>
              <a:ea typeface="Open Sans"/>
              <a:cs typeface="Open Sans"/>
              <a:sym typeface="Open Sans"/>
            </a:endParaRPr>
          </a:p>
        </p:txBody>
      </p:sp>
      <p:pic>
        <p:nvPicPr>
          <p:cNvPr id="450" name="Google Shape;450;p13" title="Library Referencing guide">
            <a:hlinkClick r:id="rId4"/>
          </p:cNvPr>
          <p:cNvPicPr preferRelativeResize="0"/>
          <p:nvPr/>
        </p:nvPicPr>
        <p:blipFill rotWithShape="1">
          <a:blip r:embed="rId5">
            <a:alphaModFix/>
          </a:blip>
          <a:srcRect l="1" r="33272" b="25670"/>
          <a:stretch/>
        </p:blipFill>
        <p:spPr>
          <a:xfrm>
            <a:off x="-8107" y="1556792"/>
            <a:ext cx="9139086" cy="4824536"/>
          </a:xfrm>
          <a:prstGeom prst="rect">
            <a:avLst/>
          </a:prstGeom>
          <a:noFill/>
          <a:ln>
            <a:noFill/>
          </a:ln>
        </p:spPr>
      </p:pic>
    </p:spTree>
    <p:extLst>
      <p:ext uri="{BB962C8B-B14F-4D97-AF65-F5344CB8AC3E}">
        <p14:creationId xmlns:p14="http://schemas.microsoft.com/office/powerpoint/2010/main" val="4252331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MLE resources on blackboard</a:t>
            </a:r>
          </a:p>
        </p:txBody>
      </p:sp>
      <p:pic>
        <p:nvPicPr>
          <p:cNvPr id="8" name="Picture 7" descr="Screen picture of Blackboard resources">
            <a:extLst>
              <a:ext uri="{FF2B5EF4-FFF2-40B4-BE49-F238E27FC236}">
                <a16:creationId xmlns:a16="http://schemas.microsoft.com/office/drawing/2014/main" id="{E56F9AB1-20E5-41BB-A455-371AC36B631B}"/>
              </a:ext>
            </a:extLst>
          </p:cNvPr>
          <p:cNvPicPr>
            <a:picLocks noChangeAspect="1"/>
          </p:cNvPicPr>
          <p:nvPr/>
        </p:nvPicPr>
        <p:blipFill>
          <a:blip r:embed="rId3"/>
          <a:stretch>
            <a:fillRect/>
          </a:stretch>
        </p:blipFill>
        <p:spPr>
          <a:xfrm>
            <a:off x="262296" y="1628800"/>
            <a:ext cx="8619408" cy="3833726"/>
          </a:xfrm>
          <a:prstGeom prst="rect">
            <a:avLst/>
          </a:prstGeom>
          <a:ln>
            <a:solidFill>
              <a:schemeClr val="accent1"/>
            </a:solidFill>
          </a:ln>
        </p:spPr>
      </p:pic>
    </p:spTree>
    <p:extLst>
      <p:ext uri="{BB962C8B-B14F-4D97-AF65-F5344CB8AC3E}">
        <p14:creationId xmlns:p14="http://schemas.microsoft.com/office/powerpoint/2010/main" val="2613211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AA3682-E14E-4031-B155-CACC8FC1C078}"/>
              </a:ext>
            </a:extLst>
          </p:cNvPr>
          <p:cNvPicPr>
            <a:picLocks noGrp="1" noChangeAspect="1"/>
          </p:cNvPicPr>
          <p:nvPr>
            <p:ph idx="1"/>
          </p:nvPr>
        </p:nvPicPr>
        <p:blipFill>
          <a:blip r:embed="rId3"/>
          <a:stretch>
            <a:fillRect/>
          </a:stretch>
        </p:blipFill>
        <p:spPr>
          <a:xfrm>
            <a:off x="250825" y="1579434"/>
            <a:ext cx="8642350" cy="4707194"/>
          </a:xfrm>
        </p:spPr>
      </p:pic>
      <p:sp>
        <p:nvSpPr>
          <p:cNvPr id="3" name="Title 2">
            <a:extLst>
              <a:ext uri="{FF2B5EF4-FFF2-40B4-BE49-F238E27FC236}">
                <a16:creationId xmlns:a16="http://schemas.microsoft.com/office/drawing/2014/main" id="{CC82137B-754D-401C-9FD8-79FE932D2320}"/>
              </a:ext>
            </a:extLst>
          </p:cNvPr>
          <p:cNvSpPr>
            <a:spLocks noGrp="1"/>
          </p:cNvSpPr>
          <p:nvPr>
            <p:ph type="title"/>
          </p:nvPr>
        </p:nvSpPr>
        <p:spPr/>
        <p:txBody>
          <a:bodyPr/>
          <a:lstStyle/>
          <a:p>
            <a:r>
              <a:rPr lang="en-GB" dirty="0"/>
              <a:t>MLE resources on blackboard</a:t>
            </a:r>
          </a:p>
        </p:txBody>
      </p:sp>
      <p:pic>
        <p:nvPicPr>
          <p:cNvPr id="7" name="Picture 6" descr="Screen picture of Blackboard resources">
            <a:extLst>
              <a:ext uri="{FF2B5EF4-FFF2-40B4-BE49-F238E27FC236}">
                <a16:creationId xmlns:a16="http://schemas.microsoft.com/office/drawing/2014/main" id="{70340B9C-FCCF-4D0A-AB90-C486D6B9926C}"/>
              </a:ext>
            </a:extLst>
          </p:cNvPr>
          <p:cNvPicPr>
            <a:picLocks noChangeAspect="1"/>
          </p:cNvPicPr>
          <p:nvPr/>
        </p:nvPicPr>
        <p:blipFill>
          <a:blip r:embed="rId3"/>
          <a:stretch>
            <a:fillRect/>
          </a:stretch>
        </p:blipFill>
        <p:spPr>
          <a:xfrm>
            <a:off x="285582" y="1716050"/>
            <a:ext cx="8642348" cy="4707194"/>
          </a:xfrm>
          <a:prstGeom prst="rect">
            <a:avLst/>
          </a:prstGeom>
          <a:ln>
            <a:solidFill>
              <a:schemeClr val="accent1"/>
            </a:solidFill>
          </a:ln>
        </p:spPr>
      </p:pic>
    </p:spTree>
    <p:extLst>
      <p:ext uri="{BB962C8B-B14F-4D97-AF65-F5344CB8AC3E}">
        <p14:creationId xmlns:p14="http://schemas.microsoft.com/office/powerpoint/2010/main" val="4188990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19672" y="1700808"/>
            <a:ext cx="6440488" cy="1143000"/>
          </a:xfrm>
          <a:prstGeom prst="rect">
            <a:avLst/>
          </a:prstGeom>
        </p:spPr>
        <p:txBody>
          <a:bodyPr>
            <a:normAutofit fontScale="90000"/>
          </a:bodyPr>
          <a:lstStyle/>
          <a:p>
            <a:pPr algn="l"/>
            <a:r>
              <a:rPr lang="en-GB" b="1" dirty="0">
                <a:solidFill>
                  <a:srgbClr val="800080"/>
                </a:solidFill>
              </a:rPr>
              <a:t>Thank you for watching </a:t>
            </a:r>
            <a:br>
              <a:rPr lang="en-GB" b="1" dirty="0">
                <a:solidFill>
                  <a:srgbClr val="800080"/>
                </a:solidFill>
              </a:rPr>
            </a:br>
            <a:r>
              <a:rPr lang="en-GB" b="1" dirty="0">
                <a:solidFill>
                  <a:srgbClr val="800080"/>
                </a:solidFill>
              </a:rPr>
              <a:t>and happy researching!</a:t>
            </a:r>
          </a:p>
        </p:txBody>
      </p:sp>
      <p:sp>
        <p:nvSpPr>
          <p:cNvPr id="3" name="Rectangle 2"/>
          <p:cNvSpPr/>
          <p:nvPr/>
        </p:nvSpPr>
        <p:spPr>
          <a:xfrm>
            <a:off x="1475656" y="4293096"/>
            <a:ext cx="57401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prstClr val="black">
                    <a:lumMod val="75000"/>
                    <a:lumOff val="25000"/>
                  </a:prstClr>
                </a:solidFill>
                <a:effectLst/>
                <a:uLnTx/>
                <a:uFillTx/>
                <a:latin typeface="Calibri"/>
                <a:ea typeface="+mn-ea"/>
                <a:cs typeface="+mn-cs"/>
              </a:rPr>
              <a:t>uml.teachingandlearning@manchester.ac.uk</a:t>
            </a:r>
          </a:p>
        </p:txBody>
      </p:sp>
    </p:spTree>
    <p:extLst>
      <p:ext uri="{BB962C8B-B14F-4D97-AF65-F5344CB8AC3E}">
        <p14:creationId xmlns:p14="http://schemas.microsoft.com/office/powerpoint/2010/main" val="3959043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4299" y="404664"/>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r>
              <a:rPr kumimoji="0" lang="en-GB" sz="3600" b="1" i="0" u="none" strike="noStrike" kern="1200" cap="none" spc="0" normalizeH="0" baseline="0" noProof="0" dirty="0">
                <a:ln>
                  <a:noFill/>
                </a:ln>
                <a:solidFill>
                  <a:srgbClr val="800080"/>
                </a:solidFill>
                <a:effectLst/>
                <a:uLnTx/>
                <a:uFillTx/>
                <a:latin typeface="Calibri"/>
                <a:ea typeface="+mj-ea"/>
                <a:cs typeface="+mj-cs"/>
                <a:sym typeface="Arial"/>
              </a:rPr>
              <a:t>Do you think what you learned in this session will be useful to you in the future?</a:t>
            </a:r>
          </a:p>
        </p:txBody>
      </p:sp>
      <p:pic>
        <p:nvPicPr>
          <p:cNvPr id="6" name="Picture 5" title="cro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437112"/>
            <a:ext cx="678621" cy="720000"/>
          </a:xfrm>
          <a:prstGeom prst="rect">
            <a:avLst/>
          </a:prstGeom>
        </p:spPr>
      </p:pic>
      <p:pic>
        <p:nvPicPr>
          <p:cNvPr id="7" name="Picture 6" title="purple tick symbo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177" y="2577600"/>
            <a:ext cx="702149" cy="720000"/>
          </a:xfrm>
          <a:prstGeom prst="rect">
            <a:avLst/>
          </a:prstGeom>
        </p:spPr>
      </p:pic>
      <p:sp>
        <p:nvSpPr>
          <p:cNvPr id="4" name="TextBox 3"/>
          <p:cNvSpPr txBox="1"/>
          <p:nvPr/>
        </p:nvSpPr>
        <p:spPr>
          <a:xfrm>
            <a:off x="1907704" y="2577600"/>
            <a:ext cx="3528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7A1F7F"/>
                </a:solidFill>
                <a:effectLst/>
                <a:uLnTx/>
                <a:uFillTx/>
                <a:latin typeface="Arial"/>
                <a:ea typeface="+mn-ea"/>
                <a:cs typeface="Arial"/>
                <a:sym typeface="Arial"/>
              </a:rPr>
              <a:t>Yes</a:t>
            </a:r>
          </a:p>
        </p:txBody>
      </p:sp>
      <p:sp>
        <p:nvSpPr>
          <p:cNvPr id="8" name="TextBox 7"/>
          <p:cNvSpPr txBox="1"/>
          <p:nvPr/>
        </p:nvSpPr>
        <p:spPr>
          <a:xfrm>
            <a:off x="1907704" y="4449226"/>
            <a:ext cx="84029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7A1F7F"/>
                </a:solidFill>
                <a:effectLst/>
                <a:uLnTx/>
                <a:uFillTx/>
                <a:latin typeface="Arial"/>
                <a:ea typeface="+mn-ea"/>
                <a:cs typeface="Arial"/>
                <a:sym typeface="Arial"/>
              </a:rPr>
              <a:t>No</a:t>
            </a:r>
          </a:p>
        </p:txBody>
      </p:sp>
    </p:spTree>
    <p:extLst>
      <p:ext uri="{BB962C8B-B14F-4D97-AF65-F5344CB8AC3E}">
        <p14:creationId xmlns:p14="http://schemas.microsoft.com/office/powerpoint/2010/main" val="1044013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brary Search can be found on the homepage of the library website" title="Screen shot of the Library web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8974"/>
            <a:ext cx="9144000" cy="563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GB" dirty="0"/>
              <a:t>Library Search – accessing resources</a:t>
            </a:r>
          </a:p>
        </p:txBody>
      </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263243"/>
            <a:ext cx="8496944" cy="20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6153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8"/>
          <p:cNvSpPr txBox="1">
            <a:spLocks noGrp="1"/>
          </p:cNvSpPr>
          <p:nvPr>
            <p:ph type="body" idx="1"/>
          </p:nvPr>
        </p:nvSpPr>
        <p:spPr>
          <a:xfrm>
            <a:off x="179388" y="188640"/>
            <a:ext cx="7488237" cy="1007765"/>
          </a:xfrm>
          <a:prstGeom prst="rect">
            <a:avLst/>
          </a:prstGeom>
          <a:noFill/>
          <a:ln>
            <a:noFill/>
          </a:ln>
        </p:spPr>
        <p:txBody>
          <a:bodyPr spcFirstLastPara="1" wrap="square" lIns="91425" tIns="288000" rIns="91425" bIns="45700" anchor="t" anchorCtr="0">
            <a:noAutofit/>
          </a:bodyPr>
          <a:lstStyle/>
          <a:p>
            <a:pPr marL="216000" lvl="0" indent="0" algn="l" rtl="0">
              <a:lnSpc>
                <a:spcPct val="150000"/>
              </a:lnSpc>
              <a:spcBef>
                <a:spcPts val="0"/>
              </a:spcBef>
              <a:spcAft>
                <a:spcPts val="0"/>
              </a:spcAft>
              <a:buClr>
                <a:srgbClr val="595959"/>
              </a:buClr>
              <a:buSzPts val="3200"/>
              <a:buNone/>
            </a:pPr>
            <a:r>
              <a:rPr lang="en-GB">
                <a:solidFill>
                  <a:srgbClr val="595959"/>
                </a:solidFill>
                <a:latin typeface="Open Sans"/>
                <a:ea typeface="Open Sans"/>
                <a:cs typeface="Open Sans"/>
                <a:sym typeface="Open Sans"/>
              </a:rPr>
              <a:t>What can Library Search do?</a:t>
            </a:r>
            <a:endParaRPr>
              <a:solidFill>
                <a:srgbClr val="595959"/>
              </a:solidFill>
              <a:latin typeface="Open Sans"/>
              <a:ea typeface="Open Sans"/>
              <a:cs typeface="Open Sans"/>
              <a:sym typeface="Open Sans"/>
            </a:endParaRPr>
          </a:p>
        </p:txBody>
      </p:sp>
      <p:sp>
        <p:nvSpPr>
          <p:cNvPr id="400" name="Google Shape;400;p8"/>
          <p:cNvSpPr txBox="1">
            <a:spLocks noGrp="1"/>
          </p:cNvSpPr>
          <p:nvPr>
            <p:ph type="body" idx="2"/>
          </p:nvPr>
        </p:nvSpPr>
        <p:spPr>
          <a:xfrm>
            <a:off x="1" y="1628774"/>
            <a:ext cx="9036496" cy="49685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95959"/>
              </a:buClr>
              <a:buSzPts val="2800"/>
              <a:buNone/>
            </a:pPr>
            <a:r>
              <a:rPr lang="en-GB" dirty="0"/>
              <a:t>	Search books, journals, database abstracts</a:t>
            </a:r>
            <a:endParaRPr dirty="0"/>
          </a:p>
          <a:p>
            <a:pPr marL="0" lvl="0" indent="0" algn="l" rtl="0">
              <a:spcBef>
                <a:spcPts val="560"/>
              </a:spcBef>
              <a:spcAft>
                <a:spcPts val="0"/>
              </a:spcAft>
              <a:buClr>
                <a:srgbClr val="595959"/>
              </a:buClr>
              <a:buSzPts val="2800"/>
              <a:buNone/>
            </a:pPr>
            <a:r>
              <a:rPr lang="en-GB" dirty="0"/>
              <a:t>	</a:t>
            </a:r>
            <a:endParaRPr dirty="0"/>
          </a:p>
          <a:p>
            <a:pPr marL="0" lvl="0" indent="0" algn="l" rtl="0">
              <a:spcBef>
                <a:spcPts val="560"/>
              </a:spcBef>
              <a:spcAft>
                <a:spcPts val="0"/>
              </a:spcAft>
              <a:buClr>
                <a:srgbClr val="595959"/>
              </a:buClr>
              <a:buSzPts val="2800"/>
              <a:buNone/>
            </a:pPr>
            <a:r>
              <a:rPr lang="en-GB" dirty="0"/>
              <a:t>	Save items to your e-shelf </a:t>
            </a:r>
            <a:endParaRPr dirty="0"/>
          </a:p>
          <a:p>
            <a:pPr marL="0" lvl="0" indent="0" algn="l" rtl="0">
              <a:spcBef>
                <a:spcPts val="560"/>
              </a:spcBef>
              <a:spcAft>
                <a:spcPts val="0"/>
              </a:spcAft>
              <a:buClr>
                <a:srgbClr val="494429"/>
              </a:buClr>
              <a:buSzPts val="2800"/>
              <a:buNone/>
            </a:pPr>
            <a:r>
              <a:rPr lang="en-GB" dirty="0">
                <a:solidFill>
                  <a:srgbClr val="494429"/>
                </a:solidFill>
              </a:rPr>
              <a:t>	</a:t>
            </a:r>
            <a:endParaRPr dirty="0">
              <a:solidFill>
                <a:srgbClr val="494429"/>
              </a:solidFill>
            </a:endParaRPr>
          </a:p>
          <a:p>
            <a:pPr marL="0" lvl="0" indent="0" algn="l" rtl="0">
              <a:spcBef>
                <a:spcPts val="560"/>
              </a:spcBef>
              <a:spcAft>
                <a:spcPts val="0"/>
              </a:spcAft>
              <a:buClr>
                <a:srgbClr val="494429"/>
              </a:buClr>
              <a:buSzPts val="2800"/>
              <a:buNone/>
            </a:pPr>
            <a:r>
              <a:rPr lang="en-GB" dirty="0">
                <a:solidFill>
                  <a:srgbClr val="494429"/>
                </a:solidFill>
              </a:rPr>
              <a:t>	Email references to yourself and others 	</a:t>
            </a:r>
            <a:endParaRPr dirty="0"/>
          </a:p>
          <a:p>
            <a:pPr marL="0" lvl="0" indent="0" algn="l" rtl="0">
              <a:spcBef>
                <a:spcPts val="560"/>
              </a:spcBef>
              <a:spcAft>
                <a:spcPts val="0"/>
              </a:spcAft>
              <a:buClr>
                <a:srgbClr val="595959"/>
              </a:buClr>
              <a:buSzPts val="2800"/>
              <a:buNone/>
            </a:pPr>
            <a:endParaRPr dirty="0">
              <a:solidFill>
                <a:srgbClr val="494429"/>
              </a:solidFill>
            </a:endParaRPr>
          </a:p>
          <a:p>
            <a:pPr marL="0" lvl="0" indent="0" algn="l" rtl="0">
              <a:spcBef>
                <a:spcPts val="560"/>
              </a:spcBef>
              <a:spcAft>
                <a:spcPts val="0"/>
              </a:spcAft>
              <a:buClr>
                <a:srgbClr val="494429"/>
              </a:buClr>
              <a:buSzPts val="2800"/>
              <a:buNone/>
            </a:pPr>
            <a:r>
              <a:rPr lang="en-GB" dirty="0">
                <a:solidFill>
                  <a:srgbClr val="494429"/>
                </a:solidFill>
              </a:rPr>
              <a:t>	Export references to Endnote, </a:t>
            </a:r>
            <a:r>
              <a:rPr lang="en-GB" dirty="0" err="1">
                <a:solidFill>
                  <a:srgbClr val="494429"/>
                </a:solidFill>
              </a:rPr>
              <a:t>Mendeley</a:t>
            </a:r>
            <a:r>
              <a:rPr lang="en-GB" dirty="0">
                <a:solidFill>
                  <a:srgbClr val="494429"/>
                </a:solidFill>
              </a:rPr>
              <a:t> etc. </a:t>
            </a:r>
            <a:endParaRPr dirty="0">
              <a:solidFill>
                <a:srgbClr val="494429"/>
              </a:solidFill>
            </a:endParaRPr>
          </a:p>
          <a:p>
            <a:pPr marL="0" lvl="0" indent="0" algn="l" rtl="0">
              <a:spcBef>
                <a:spcPts val="560"/>
              </a:spcBef>
              <a:spcAft>
                <a:spcPts val="0"/>
              </a:spcAft>
              <a:buClr>
                <a:srgbClr val="494429"/>
              </a:buClr>
              <a:buSzPts val="2800"/>
              <a:buNone/>
            </a:pPr>
            <a:r>
              <a:rPr lang="en-GB" dirty="0">
                <a:solidFill>
                  <a:srgbClr val="494429"/>
                </a:solidFill>
              </a:rPr>
              <a:t>	</a:t>
            </a:r>
            <a:endParaRPr dirty="0"/>
          </a:p>
          <a:p>
            <a:pPr marL="0" lvl="0" indent="0" algn="l" rtl="0">
              <a:spcBef>
                <a:spcPts val="560"/>
              </a:spcBef>
              <a:spcAft>
                <a:spcPts val="0"/>
              </a:spcAft>
              <a:buClr>
                <a:srgbClr val="494429"/>
              </a:buClr>
              <a:buSzPts val="2800"/>
              <a:buNone/>
            </a:pPr>
            <a:r>
              <a:rPr lang="en-GB" dirty="0">
                <a:solidFill>
                  <a:srgbClr val="494429"/>
                </a:solidFill>
              </a:rPr>
              <a:t>	Copy a reference in your required citation style</a:t>
            </a:r>
            <a:endParaRPr dirty="0"/>
          </a:p>
          <a:p>
            <a:pPr marL="0" lvl="0" indent="0" algn="l" rtl="0">
              <a:spcBef>
                <a:spcPts val="560"/>
              </a:spcBef>
              <a:spcAft>
                <a:spcPts val="0"/>
              </a:spcAft>
              <a:buClr>
                <a:srgbClr val="494429"/>
              </a:buClr>
              <a:buSzPts val="2800"/>
              <a:buNone/>
            </a:pPr>
            <a:r>
              <a:rPr lang="en-GB" dirty="0">
                <a:solidFill>
                  <a:srgbClr val="494429"/>
                </a:solidFill>
              </a:rPr>
              <a:t> </a:t>
            </a:r>
            <a:endParaRPr dirty="0"/>
          </a:p>
          <a:p>
            <a:pPr marL="0" lvl="0" indent="0" algn="l" rtl="0">
              <a:spcBef>
                <a:spcPts val="560"/>
              </a:spcBef>
              <a:spcAft>
                <a:spcPts val="0"/>
              </a:spcAft>
              <a:buClr>
                <a:srgbClr val="595959"/>
              </a:buClr>
              <a:buSzPts val="2800"/>
              <a:buNone/>
            </a:pPr>
            <a:endParaRPr dirty="0">
              <a:solidFill>
                <a:srgbClr val="494429"/>
              </a:solidFill>
            </a:endParaRPr>
          </a:p>
          <a:p>
            <a:pPr marL="0" lvl="0" indent="0" algn="l" rtl="0">
              <a:spcBef>
                <a:spcPts val="560"/>
              </a:spcBef>
              <a:spcAft>
                <a:spcPts val="0"/>
              </a:spcAft>
              <a:buClr>
                <a:srgbClr val="595959"/>
              </a:buClr>
              <a:buSzPts val="2800"/>
              <a:buNone/>
            </a:pPr>
            <a:endParaRPr dirty="0"/>
          </a:p>
          <a:p>
            <a:pPr marL="0" lvl="0" indent="0" algn="l" rtl="0">
              <a:spcBef>
                <a:spcPts val="560"/>
              </a:spcBef>
              <a:spcAft>
                <a:spcPts val="0"/>
              </a:spcAft>
              <a:buClr>
                <a:srgbClr val="595959"/>
              </a:buClr>
              <a:buSzPts val="2800"/>
              <a:buNone/>
            </a:pPr>
            <a:endParaRPr dirty="0"/>
          </a:p>
          <a:p>
            <a:pPr marL="0" lvl="0" indent="0" algn="l" rtl="0">
              <a:spcBef>
                <a:spcPts val="560"/>
              </a:spcBef>
              <a:spcAft>
                <a:spcPts val="0"/>
              </a:spcAft>
              <a:buClr>
                <a:srgbClr val="595959"/>
              </a:buClr>
              <a:buSzPts val="2800"/>
              <a:buNone/>
            </a:pPr>
            <a:r>
              <a:rPr lang="en-GB" dirty="0"/>
              <a:t>	</a:t>
            </a:r>
            <a:endParaRPr dirty="0"/>
          </a:p>
        </p:txBody>
      </p:sp>
      <p:pic>
        <p:nvPicPr>
          <p:cNvPr id="401" name="Google Shape;401;p8"/>
          <p:cNvPicPr preferRelativeResize="0"/>
          <p:nvPr/>
        </p:nvPicPr>
        <p:blipFill rotWithShape="1">
          <a:blip r:embed="rId3">
            <a:alphaModFix/>
          </a:blip>
          <a:srcRect/>
          <a:stretch/>
        </p:blipFill>
        <p:spPr>
          <a:xfrm>
            <a:off x="250825" y="1648898"/>
            <a:ext cx="576064" cy="576064"/>
          </a:xfrm>
          <a:prstGeom prst="rect">
            <a:avLst/>
          </a:prstGeom>
          <a:noFill/>
          <a:ln>
            <a:noFill/>
          </a:ln>
        </p:spPr>
      </p:pic>
      <p:pic>
        <p:nvPicPr>
          <p:cNvPr id="402" name="Google Shape;402;p8"/>
          <p:cNvPicPr preferRelativeResize="0"/>
          <p:nvPr/>
        </p:nvPicPr>
        <p:blipFill rotWithShape="1">
          <a:blip r:embed="rId4">
            <a:alphaModFix/>
          </a:blip>
          <a:srcRect/>
          <a:stretch/>
        </p:blipFill>
        <p:spPr>
          <a:xfrm>
            <a:off x="261731" y="2585065"/>
            <a:ext cx="576064" cy="576064"/>
          </a:xfrm>
          <a:prstGeom prst="rect">
            <a:avLst/>
          </a:prstGeom>
          <a:noFill/>
          <a:ln>
            <a:noFill/>
          </a:ln>
        </p:spPr>
      </p:pic>
      <p:pic>
        <p:nvPicPr>
          <p:cNvPr id="403" name="Google Shape;403;p8"/>
          <p:cNvPicPr preferRelativeResize="0"/>
          <p:nvPr/>
        </p:nvPicPr>
        <p:blipFill rotWithShape="1">
          <a:blip r:embed="rId5">
            <a:alphaModFix/>
          </a:blip>
          <a:srcRect/>
          <a:stretch/>
        </p:blipFill>
        <p:spPr>
          <a:xfrm>
            <a:off x="250825" y="3696524"/>
            <a:ext cx="576064" cy="576064"/>
          </a:xfrm>
          <a:prstGeom prst="rect">
            <a:avLst/>
          </a:prstGeom>
          <a:noFill/>
          <a:ln>
            <a:noFill/>
          </a:ln>
        </p:spPr>
      </p:pic>
      <p:pic>
        <p:nvPicPr>
          <p:cNvPr id="404" name="Google Shape;404;p8"/>
          <p:cNvPicPr preferRelativeResize="0"/>
          <p:nvPr/>
        </p:nvPicPr>
        <p:blipFill rotWithShape="1">
          <a:blip r:embed="rId6">
            <a:alphaModFix/>
          </a:blip>
          <a:srcRect/>
          <a:stretch/>
        </p:blipFill>
        <p:spPr>
          <a:xfrm>
            <a:off x="250825" y="4632691"/>
            <a:ext cx="576064" cy="576064"/>
          </a:xfrm>
          <a:prstGeom prst="rect">
            <a:avLst/>
          </a:prstGeom>
          <a:noFill/>
          <a:ln>
            <a:noFill/>
          </a:ln>
        </p:spPr>
      </p:pic>
      <p:pic>
        <p:nvPicPr>
          <p:cNvPr id="405" name="Google Shape;405;p8"/>
          <p:cNvPicPr preferRelativeResize="0"/>
          <p:nvPr/>
        </p:nvPicPr>
        <p:blipFill rotWithShape="1">
          <a:blip r:embed="rId7">
            <a:alphaModFix/>
          </a:blip>
          <a:srcRect/>
          <a:stretch/>
        </p:blipFill>
        <p:spPr>
          <a:xfrm>
            <a:off x="251285" y="5661248"/>
            <a:ext cx="576000" cy="576000"/>
          </a:xfrm>
          <a:prstGeom prst="rect">
            <a:avLst/>
          </a:prstGeom>
          <a:noFill/>
          <a:ln>
            <a:noFill/>
          </a:ln>
        </p:spPr>
      </p:pic>
    </p:spTree>
    <p:extLst>
      <p:ext uri="{BB962C8B-B14F-4D97-AF65-F5344CB8AC3E}">
        <p14:creationId xmlns:p14="http://schemas.microsoft.com/office/powerpoint/2010/main" val="1617349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9"/>
          <p:cNvSpPr txBox="1">
            <a:spLocks noGrp="1"/>
          </p:cNvSpPr>
          <p:nvPr>
            <p:ph type="body" idx="1"/>
          </p:nvPr>
        </p:nvSpPr>
        <p:spPr>
          <a:xfrm>
            <a:off x="179388" y="188640"/>
            <a:ext cx="8497068" cy="1007765"/>
          </a:xfrm>
          <a:prstGeom prst="rect">
            <a:avLst/>
          </a:prstGeom>
          <a:noFill/>
          <a:ln>
            <a:noFill/>
          </a:ln>
        </p:spPr>
        <p:txBody>
          <a:bodyPr spcFirstLastPara="1" wrap="square" lIns="91425" tIns="288000" rIns="91425" bIns="45700" anchor="t" anchorCtr="0">
            <a:noAutofit/>
          </a:bodyPr>
          <a:lstStyle/>
          <a:p>
            <a:pPr marL="216000" lvl="0" indent="0" algn="l" rtl="0">
              <a:lnSpc>
                <a:spcPct val="150000"/>
              </a:lnSpc>
              <a:spcBef>
                <a:spcPts val="0"/>
              </a:spcBef>
              <a:spcAft>
                <a:spcPts val="0"/>
              </a:spcAft>
              <a:buClr>
                <a:srgbClr val="7A1F7F"/>
              </a:buClr>
              <a:buSzPts val="3200"/>
              <a:buNone/>
            </a:pPr>
            <a:r>
              <a:rPr lang="en-GB"/>
              <a:t>Library Search - locations and other tools</a:t>
            </a:r>
            <a:endParaRPr/>
          </a:p>
        </p:txBody>
      </p:sp>
      <p:sp>
        <p:nvSpPr>
          <p:cNvPr id="412" name="Google Shape;412;p9"/>
          <p:cNvSpPr txBox="1">
            <a:spLocks noGrp="1"/>
          </p:cNvSpPr>
          <p:nvPr>
            <p:ph type="body" idx="2"/>
          </p:nvPr>
        </p:nvSpPr>
        <p:spPr>
          <a:xfrm>
            <a:off x="250825" y="1628774"/>
            <a:ext cx="8425631" cy="49685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95959"/>
              </a:buClr>
              <a:buSzPts val="2800"/>
              <a:buNone/>
            </a:pPr>
            <a:r>
              <a:rPr lang="en-GB"/>
              <a:t>Slide text</a:t>
            </a:r>
            <a:endParaRPr/>
          </a:p>
        </p:txBody>
      </p:sp>
      <p:pic>
        <p:nvPicPr>
          <p:cNvPr id="413" name="Google Shape;413;p9" descr="images shows book/journal locations found on Library Search" title="Library Search"/>
          <p:cNvPicPr preferRelativeResize="0"/>
          <p:nvPr/>
        </p:nvPicPr>
        <p:blipFill rotWithShape="1">
          <a:blip r:embed="rId3">
            <a:alphaModFix/>
          </a:blip>
          <a:srcRect/>
          <a:stretch/>
        </p:blipFill>
        <p:spPr>
          <a:xfrm>
            <a:off x="-19837" y="1628800"/>
            <a:ext cx="9183674" cy="4608462"/>
          </a:xfrm>
          <a:prstGeom prst="rect">
            <a:avLst/>
          </a:prstGeom>
          <a:noFill/>
          <a:ln>
            <a:noFill/>
          </a:ln>
        </p:spPr>
      </p:pic>
      <p:sp>
        <p:nvSpPr>
          <p:cNvPr id="414" name="Google Shape;414;p9"/>
          <p:cNvSpPr/>
          <p:nvPr/>
        </p:nvSpPr>
        <p:spPr>
          <a:xfrm>
            <a:off x="7236296" y="4509120"/>
            <a:ext cx="1800200" cy="432048"/>
          </a:xfrm>
          <a:prstGeom prst="roundRect">
            <a:avLst>
              <a:gd name="adj" fmla="val 16667"/>
            </a:avLst>
          </a:prstGeom>
          <a:noFill/>
          <a:ln w="44450" cap="flat" cmpd="sng">
            <a:solidFill>
              <a:srgbClr val="FFC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9"/>
          <p:cNvSpPr/>
          <p:nvPr/>
        </p:nvSpPr>
        <p:spPr>
          <a:xfrm>
            <a:off x="5515129" y="3735034"/>
            <a:ext cx="936104" cy="342038"/>
          </a:xfrm>
          <a:prstGeom prst="leftArrow">
            <a:avLst>
              <a:gd name="adj1" fmla="val 50000"/>
              <a:gd name="adj2" fmla="val 50000"/>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6" name="Google Shape;416;p9"/>
          <p:cNvSpPr/>
          <p:nvPr/>
        </p:nvSpPr>
        <p:spPr>
          <a:xfrm>
            <a:off x="3347864" y="5949280"/>
            <a:ext cx="936104" cy="360040"/>
          </a:xfrm>
          <a:prstGeom prst="leftArrow">
            <a:avLst>
              <a:gd name="adj1" fmla="val 50000"/>
              <a:gd name="adj2" fmla="val 50000"/>
            </a:avLst>
          </a:prstGeom>
          <a:solidFill>
            <a:srgbClr val="FFC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20109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0"/>
          <p:cNvSpPr txBox="1">
            <a:spLocks noGrp="1"/>
          </p:cNvSpPr>
          <p:nvPr>
            <p:ph type="body" idx="3"/>
          </p:nvPr>
        </p:nvSpPr>
        <p:spPr>
          <a:xfrm>
            <a:off x="179388" y="188640"/>
            <a:ext cx="8353052" cy="1007765"/>
          </a:xfrm>
          <a:prstGeom prst="rect">
            <a:avLst/>
          </a:prstGeom>
          <a:noFill/>
          <a:ln>
            <a:noFill/>
          </a:ln>
        </p:spPr>
        <p:txBody>
          <a:bodyPr spcFirstLastPara="1" wrap="square" lIns="91425" tIns="288000" rIns="91425" bIns="45700" anchor="t" anchorCtr="0">
            <a:noAutofit/>
          </a:bodyPr>
          <a:lstStyle/>
          <a:p>
            <a:pPr marL="0" lvl="0" indent="0" algn="l" rtl="0">
              <a:lnSpc>
                <a:spcPct val="150000"/>
              </a:lnSpc>
              <a:spcBef>
                <a:spcPts val="0"/>
              </a:spcBef>
              <a:spcAft>
                <a:spcPts val="0"/>
              </a:spcAft>
              <a:buClr>
                <a:srgbClr val="7A1F7F"/>
              </a:buClr>
              <a:buSzPts val="3200"/>
              <a:buNone/>
            </a:pPr>
            <a:r>
              <a:rPr lang="en-GB">
                <a:solidFill>
                  <a:srgbClr val="7A1F7F"/>
                </a:solidFill>
              </a:rPr>
              <a:t>Subject guides</a:t>
            </a:r>
            <a:endParaRPr>
              <a:solidFill>
                <a:srgbClr val="7A1F7F"/>
              </a:solidFill>
            </a:endParaRPr>
          </a:p>
        </p:txBody>
      </p:sp>
      <p:pic>
        <p:nvPicPr>
          <p:cNvPr id="423" name="Google Shape;423;p10" title="Screen shot of link to faculty subject guides from www.library.manchester.ac.uk/search-resources/subject-guides/"/>
          <p:cNvPicPr preferRelativeResize="0"/>
          <p:nvPr/>
        </p:nvPicPr>
        <p:blipFill rotWithShape="1">
          <a:blip r:embed="rId3">
            <a:alphaModFix/>
          </a:blip>
          <a:srcRect/>
          <a:stretch/>
        </p:blipFill>
        <p:spPr>
          <a:xfrm>
            <a:off x="1331641" y="1844823"/>
            <a:ext cx="5915586" cy="4406439"/>
          </a:xfrm>
          <a:prstGeom prst="rect">
            <a:avLst/>
          </a:prstGeom>
          <a:noFill/>
          <a:ln>
            <a:noFill/>
          </a:ln>
        </p:spPr>
      </p:pic>
    </p:spTree>
    <p:extLst>
      <p:ext uri="{BB962C8B-B14F-4D97-AF65-F5344CB8AC3E}">
        <p14:creationId xmlns:p14="http://schemas.microsoft.com/office/powerpoint/2010/main" val="3903897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1"/>
          <p:cNvSpPr txBox="1">
            <a:spLocks noGrp="1"/>
          </p:cNvSpPr>
          <p:nvPr>
            <p:ph type="body" idx="1"/>
          </p:nvPr>
        </p:nvSpPr>
        <p:spPr>
          <a:xfrm>
            <a:off x="179512" y="116632"/>
            <a:ext cx="7488237" cy="1007765"/>
          </a:xfrm>
          <a:prstGeom prst="rect">
            <a:avLst/>
          </a:prstGeom>
          <a:noFill/>
          <a:ln>
            <a:noFill/>
          </a:ln>
        </p:spPr>
        <p:txBody>
          <a:bodyPr spcFirstLastPara="1" wrap="square" lIns="91425" tIns="288000" rIns="91425" bIns="45700" anchor="t" anchorCtr="0">
            <a:noAutofit/>
          </a:bodyPr>
          <a:lstStyle/>
          <a:p>
            <a:pPr marL="0" lvl="0" indent="0" algn="l" rtl="0">
              <a:lnSpc>
                <a:spcPct val="150000"/>
              </a:lnSpc>
              <a:spcBef>
                <a:spcPts val="0"/>
              </a:spcBef>
              <a:spcAft>
                <a:spcPts val="0"/>
              </a:spcAft>
              <a:buClr>
                <a:srgbClr val="595959"/>
              </a:buClr>
              <a:buSzPts val="3200"/>
              <a:buNone/>
            </a:pPr>
            <a:r>
              <a:rPr lang="en-GB">
                <a:solidFill>
                  <a:srgbClr val="595959"/>
                </a:solidFill>
                <a:latin typeface="Open Sans"/>
                <a:ea typeface="Open Sans"/>
                <a:cs typeface="Open Sans"/>
                <a:sym typeface="Open Sans"/>
              </a:rPr>
              <a:t>Your Subject Resources</a:t>
            </a:r>
            <a:endParaRPr>
              <a:solidFill>
                <a:srgbClr val="595959"/>
              </a:solidFill>
              <a:latin typeface="Open Sans"/>
              <a:ea typeface="Open Sans"/>
              <a:cs typeface="Open Sans"/>
              <a:sym typeface="Open Sans"/>
            </a:endParaRPr>
          </a:p>
        </p:txBody>
      </p:sp>
      <p:sp>
        <p:nvSpPr>
          <p:cNvPr id="430" name="Google Shape;430;p11"/>
          <p:cNvSpPr txBox="1">
            <a:spLocks noGrp="1"/>
          </p:cNvSpPr>
          <p:nvPr>
            <p:ph type="body" idx="2"/>
          </p:nvPr>
        </p:nvSpPr>
        <p:spPr>
          <a:xfrm>
            <a:off x="899592" y="1844824"/>
            <a:ext cx="8064896" cy="482453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95959"/>
              </a:buClr>
              <a:buSzPts val="2600"/>
              <a:buNone/>
            </a:pPr>
            <a:r>
              <a:rPr lang="en-GB" sz="2600"/>
              <a:t>The ’</a:t>
            </a:r>
            <a:r>
              <a:rPr lang="en-GB" sz="2600" b="1">
                <a:solidFill>
                  <a:srgbClr val="800080"/>
                </a:solidFill>
              </a:rPr>
              <a:t>Subject guides</a:t>
            </a:r>
            <a:r>
              <a:rPr lang="en-GB" sz="2600"/>
              <a:t>’ put core resources in one central place. </a:t>
            </a:r>
            <a:endParaRPr/>
          </a:p>
          <a:p>
            <a:pPr marL="0" lvl="0" indent="0" algn="l" rtl="0">
              <a:spcBef>
                <a:spcPts val="520"/>
              </a:spcBef>
              <a:spcAft>
                <a:spcPts val="0"/>
              </a:spcAft>
              <a:buClr>
                <a:srgbClr val="595959"/>
              </a:buClr>
              <a:buSzPts val="2600"/>
              <a:buNone/>
            </a:pPr>
            <a:endParaRPr sz="2600"/>
          </a:p>
          <a:p>
            <a:pPr marL="0" lvl="0" indent="0" algn="l" rtl="0">
              <a:spcBef>
                <a:spcPts val="520"/>
              </a:spcBef>
              <a:spcAft>
                <a:spcPts val="0"/>
              </a:spcAft>
              <a:buClr>
                <a:srgbClr val="595959"/>
              </a:buClr>
              <a:buSzPts val="2600"/>
              <a:buNone/>
            </a:pPr>
            <a:r>
              <a:rPr lang="en-GB" sz="2600"/>
              <a:t>Sometimes it may be useful to visit other Subject guides as well as your own if you are researching a multi-disciplinary area.</a:t>
            </a:r>
            <a:endParaRPr/>
          </a:p>
          <a:p>
            <a:pPr marL="0" lvl="0" indent="0" algn="l" rtl="0">
              <a:spcBef>
                <a:spcPts val="520"/>
              </a:spcBef>
              <a:spcAft>
                <a:spcPts val="0"/>
              </a:spcAft>
              <a:buClr>
                <a:srgbClr val="595959"/>
              </a:buClr>
              <a:buSzPts val="2600"/>
              <a:buNone/>
            </a:pPr>
            <a:endParaRPr sz="2600"/>
          </a:p>
          <a:p>
            <a:pPr marL="0" lvl="0" indent="0" algn="l" rtl="0">
              <a:spcBef>
                <a:spcPts val="520"/>
              </a:spcBef>
              <a:spcAft>
                <a:spcPts val="0"/>
              </a:spcAft>
              <a:buClr>
                <a:srgbClr val="595959"/>
              </a:buClr>
              <a:buSzPts val="2600"/>
              <a:buNone/>
            </a:pPr>
            <a:r>
              <a:rPr lang="en-GB" sz="2600"/>
              <a:t>You can find the subject resources on the </a:t>
            </a:r>
            <a:r>
              <a:rPr lang="en-GB" sz="2600" b="1">
                <a:solidFill>
                  <a:srgbClr val="800080"/>
                </a:solidFill>
              </a:rPr>
              <a:t>My Manchester</a:t>
            </a:r>
            <a:r>
              <a:rPr lang="en-GB" sz="2600"/>
              <a:t> pages and the </a:t>
            </a:r>
            <a:r>
              <a:rPr lang="en-GB" sz="2600" b="1">
                <a:solidFill>
                  <a:srgbClr val="800080"/>
                </a:solidFill>
              </a:rPr>
              <a:t>Library Homepage</a:t>
            </a:r>
            <a:r>
              <a:rPr lang="en-GB" sz="2600"/>
              <a:t>.</a:t>
            </a:r>
            <a:endParaRPr sz="2600"/>
          </a:p>
        </p:txBody>
      </p:sp>
      <p:pic>
        <p:nvPicPr>
          <p:cNvPr id="431" name="Google Shape;431;p11"/>
          <p:cNvPicPr preferRelativeResize="0"/>
          <p:nvPr/>
        </p:nvPicPr>
        <p:blipFill rotWithShape="1">
          <a:blip r:embed="rId3">
            <a:alphaModFix/>
          </a:blip>
          <a:srcRect/>
          <a:stretch/>
        </p:blipFill>
        <p:spPr>
          <a:xfrm>
            <a:off x="251520" y="1844824"/>
            <a:ext cx="609600" cy="603250"/>
          </a:xfrm>
          <a:prstGeom prst="rect">
            <a:avLst/>
          </a:prstGeom>
          <a:noFill/>
          <a:ln>
            <a:noFill/>
          </a:ln>
        </p:spPr>
      </p:pic>
      <p:pic>
        <p:nvPicPr>
          <p:cNvPr id="432" name="Google Shape;432;p11"/>
          <p:cNvPicPr preferRelativeResize="0"/>
          <p:nvPr/>
        </p:nvPicPr>
        <p:blipFill rotWithShape="1">
          <a:blip r:embed="rId4">
            <a:alphaModFix/>
          </a:blip>
          <a:srcRect/>
          <a:stretch/>
        </p:blipFill>
        <p:spPr>
          <a:xfrm>
            <a:off x="270756" y="3335358"/>
            <a:ext cx="609600" cy="603250"/>
          </a:xfrm>
          <a:prstGeom prst="rect">
            <a:avLst/>
          </a:prstGeom>
          <a:noFill/>
          <a:ln>
            <a:noFill/>
          </a:ln>
        </p:spPr>
      </p:pic>
      <p:pic>
        <p:nvPicPr>
          <p:cNvPr id="433" name="Google Shape;433;p11"/>
          <p:cNvPicPr preferRelativeResize="0"/>
          <p:nvPr/>
        </p:nvPicPr>
        <p:blipFill rotWithShape="1">
          <a:blip r:embed="rId5">
            <a:alphaModFix/>
          </a:blip>
          <a:srcRect/>
          <a:stretch/>
        </p:blipFill>
        <p:spPr>
          <a:xfrm>
            <a:off x="251520" y="5085184"/>
            <a:ext cx="609600" cy="603250"/>
          </a:xfrm>
          <a:prstGeom prst="rect">
            <a:avLst/>
          </a:prstGeom>
          <a:noFill/>
          <a:ln>
            <a:noFill/>
          </a:ln>
        </p:spPr>
      </p:pic>
    </p:spTree>
    <p:extLst>
      <p:ext uri="{BB962C8B-B14F-4D97-AF65-F5344CB8AC3E}">
        <p14:creationId xmlns:p14="http://schemas.microsoft.com/office/powerpoint/2010/main" val="1138222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Human Communication subject page</a:t>
            </a:r>
          </a:p>
        </p:txBody>
      </p:sp>
      <p:pic>
        <p:nvPicPr>
          <p:cNvPr id="16386" name="Picture 2" title="scren shot of subjet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72" y="1034845"/>
            <a:ext cx="7897268" cy="5713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2770756"/>
      </p:ext>
    </p:extLst>
  </p:cSld>
  <p:clrMapOvr>
    <a:masterClrMapping/>
  </p:clrMapOvr>
</p:sld>
</file>

<file path=ppt/theme/theme1.xml><?xml version="1.0" encoding="utf-8"?>
<a:theme xmlns:a="http://schemas.openxmlformats.org/drawingml/2006/main" name="Office Theme">
  <a:themeElements>
    <a:clrScheme name="Custom 12">
      <a:dk1>
        <a:srgbClr val="262626"/>
      </a:dk1>
      <a:lt1>
        <a:srgbClr val="FFFFFF"/>
      </a:lt1>
      <a:dk2>
        <a:srgbClr val="FFFFFF"/>
      </a:dk2>
      <a:lt2>
        <a:srgbClr val="FFFFFF"/>
      </a:lt2>
      <a:accent1>
        <a:srgbClr val="7A1F7F"/>
      </a:accent1>
      <a:accent2>
        <a:srgbClr val="FDB828"/>
      </a:accent2>
      <a:accent3>
        <a:srgbClr val="009B9B"/>
      </a:accent3>
      <a:accent4>
        <a:srgbClr val="C81976"/>
      </a:accent4>
      <a:accent5>
        <a:srgbClr val="FDB828"/>
      </a:accent5>
      <a:accent6>
        <a:srgbClr val="88898C"/>
      </a:accent6>
      <a:hlink>
        <a:srgbClr val="7A1F7F"/>
      </a:hlink>
      <a:folHlink>
        <a:srgbClr val="009B9B"/>
      </a:folHlink>
    </a:clrScheme>
    <a:fontScheme name="MLE Open San">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2">
      <a:dk1>
        <a:srgbClr val="262626"/>
      </a:dk1>
      <a:lt1>
        <a:srgbClr val="FFFFFF"/>
      </a:lt1>
      <a:dk2>
        <a:srgbClr val="FFFFFF"/>
      </a:dk2>
      <a:lt2>
        <a:srgbClr val="FFFFFF"/>
      </a:lt2>
      <a:accent1>
        <a:srgbClr val="7A1F7F"/>
      </a:accent1>
      <a:accent2>
        <a:srgbClr val="FDB828"/>
      </a:accent2>
      <a:accent3>
        <a:srgbClr val="009B9B"/>
      </a:accent3>
      <a:accent4>
        <a:srgbClr val="C81976"/>
      </a:accent4>
      <a:accent5>
        <a:srgbClr val="FDB828"/>
      </a:accent5>
      <a:accent6>
        <a:srgbClr val="88898C"/>
      </a:accent6>
      <a:hlink>
        <a:srgbClr val="7A1F7F"/>
      </a:hlink>
      <a:folHlink>
        <a:srgbClr val="009B9B"/>
      </a:folHlink>
    </a:clrScheme>
    <a:fontScheme name="MLE Open San">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6C7D3"/>
        </a:solidFill>
        <a:ln>
          <a:solidFill>
            <a:srgbClr val="7A1F7F"/>
          </a:solidFill>
        </a:ln>
      </a:spPr>
      <a:bodyPr rtlCol="0" anchor="ctr"/>
      <a:lstStyle>
        <a:defPPr marL="0" marR="0" indent="0" algn="l" defTabSz="1244569" rtl="0" eaLnBrk="1" fontAlgn="auto" latinLnBrk="0" hangingPunct="1">
          <a:lnSpc>
            <a:spcPct val="90000"/>
          </a:lnSpc>
          <a:spcBef>
            <a:spcPts val="0"/>
          </a:spcBef>
          <a:spcAft>
            <a:spcPct val="15000"/>
          </a:spcAft>
          <a:buClrTx/>
          <a:buSzTx/>
          <a:buFontTx/>
          <a:buNone/>
          <a:tabLst/>
          <a:defRPr kumimoji="0" sz="2400" b="1" i="0" u="none" strike="noStrike" kern="1200" cap="none" spc="0" normalizeH="0" baseline="0" noProof="0" dirty="0" smtClean="0">
            <a:ln>
              <a:noFill/>
            </a:ln>
            <a:solidFill>
              <a:srgbClr val="7A1F7F"/>
            </a:solidFill>
            <a:effectLst/>
            <a:uLnTx/>
            <a:uFillTx/>
            <a:latin typeface="Verdana" panose="020B060403050404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4_Office Theme">
  <a:themeElements>
    <a:clrScheme name="Custom 12">
      <a:dk1>
        <a:srgbClr val="262626"/>
      </a:dk1>
      <a:lt1>
        <a:srgbClr val="FFFFFF"/>
      </a:lt1>
      <a:dk2>
        <a:srgbClr val="FFFFFF"/>
      </a:dk2>
      <a:lt2>
        <a:srgbClr val="FFFFFF"/>
      </a:lt2>
      <a:accent1>
        <a:srgbClr val="7A1F7F"/>
      </a:accent1>
      <a:accent2>
        <a:srgbClr val="FDB828"/>
      </a:accent2>
      <a:accent3>
        <a:srgbClr val="009B9B"/>
      </a:accent3>
      <a:accent4>
        <a:srgbClr val="C81976"/>
      </a:accent4>
      <a:accent5>
        <a:srgbClr val="FDB828"/>
      </a:accent5>
      <a:accent6>
        <a:srgbClr val="88898C"/>
      </a:accent6>
      <a:hlink>
        <a:srgbClr val="7A1F7F"/>
      </a:hlink>
      <a:folHlink>
        <a:srgbClr val="009B9B"/>
      </a:folHlink>
    </a:clrScheme>
    <a:fontScheme name="MLE Open San">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sentation">
  <a:themeElements>
    <a:clrScheme name="my-learning-essentials">
      <a:dk1>
        <a:srgbClr val="595959"/>
      </a:dk1>
      <a:lt1>
        <a:sysClr val="window" lastClr="FFFFFF"/>
      </a:lt1>
      <a:dk2>
        <a:srgbClr val="595959"/>
      </a:dk2>
      <a:lt2>
        <a:srgbClr val="D2D2D2"/>
      </a:lt2>
      <a:accent1>
        <a:srgbClr val="7A1F7F"/>
      </a:accent1>
      <a:accent2>
        <a:srgbClr val="88898C"/>
      </a:accent2>
      <a:accent3>
        <a:srgbClr val="FDB828"/>
      </a:accent3>
      <a:accent4>
        <a:srgbClr val="C81976"/>
      </a:accent4>
      <a:accent5>
        <a:srgbClr val="000000"/>
      </a:accent5>
      <a:accent6>
        <a:srgbClr val="000000"/>
      </a:accent6>
      <a:hlink>
        <a:srgbClr val="0070C0"/>
      </a:hlink>
      <a:folHlink>
        <a:srgbClr val="FF79C2"/>
      </a:folHlink>
    </a:clrScheme>
    <a:fontScheme name="my-learning-essentials">
      <a:majorFont>
        <a:latin typeface="Open Sans"/>
        <a:ea typeface=""/>
        <a:cs typeface=""/>
      </a:majorFont>
      <a:minorFont>
        <a:latin typeface="Verdana"/>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29E9DE78339640978FED043329348A" ma:contentTypeVersion="8" ma:contentTypeDescription="Create a new document." ma:contentTypeScope="" ma:versionID="27129e1d1535f8b62303a5f96a8b458c">
  <xsd:schema xmlns:xsd="http://www.w3.org/2001/XMLSchema" xmlns:xs="http://www.w3.org/2001/XMLSchema" xmlns:p="http://schemas.microsoft.com/office/2006/metadata/properties" xmlns:ns1="http://schemas.microsoft.com/sharepoint/v3" xmlns:ns2="http://schemas.microsoft.com/sharepoint/v3/fields" xmlns:ns3="321f8e4e-56a3-43a1-8ff2-dd6203acb1f0" xmlns:ns4="912ac25a-eb61-40ea-b0c1-12bfa6c241a5" targetNamespace="http://schemas.microsoft.com/office/2006/metadata/properties" ma:root="true" ma:fieldsID="cc2c59e18ae5f60a1f4fa6d0c6af23ca" ns1:_="" ns2:_="" ns3:_="" ns4:_="">
    <xsd:import namespace="http://schemas.microsoft.com/sharepoint/v3"/>
    <xsd:import namespace="http://schemas.microsoft.com/sharepoint/v3/fields"/>
    <xsd:import namespace="321f8e4e-56a3-43a1-8ff2-dd6203acb1f0"/>
    <xsd:import namespace="912ac25a-eb61-40ea-b0c1-12bfa6c241a5"/>
    <xsd:element name="properties">
      <xsd:complexType>
        <xsd:sequence>
          <xsd:element name="documentManagement">
            <xsd:complexType>
              <xsd:all>
                <xsd:element ref="ns2:_DCDateCreated" minOccurs="0"/>
                <xsd:element ref="ns2:_DCDateModified" minOccurs="0"/>
                <xsd:element ref="ns1:ol_Department" minOccurs="0"/>
                <xsd:element ref="ns3:DocumentType1" minOccurs="0"/>
                <xsd:element ref="ns4:Audience" minOccurs="0"/>
                <xsd:element ref="ns2:_Version" minOccurs="0"/>
                <xsd:element ref="ns1:AssignedTo" minOccurs="0"/>
                <xsd:element ref="ns4:Doc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ol_Department" ma:index="10" nillable="true" ma:displayName="Department" ma:internalName="ol_Department">
      <xsd:simpleType>
        <xsd:restriction base="dms:Text"/>
      </xsd:simpleType>
    </xsd:element>
    <xsd:element name="AssignedTo" ma:index="14" nillable="true" ma:displayName="Assigned To" ma:list="UserInfo"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8" nillable="true" ma:displayName="Date Created" ma:description="The date on which this resource was created" ma:format="DateTime" ma:internalName="_DCDateCreated">
      <xsd:simpleType>
        <xsd:restriction base="dms:DateTime"/>
      </xsd:simpleType>
    </xsd:element>
    <xsd:element name="_DCDateModified" ma:index="9" nillable="true" ma:displayName="Date Modified" ma:description="The date on which this resource was last modified" ma:format="DateTime" ma:internalName="_DCDateModified">
      <xsd:simpleType>
        <xsd:restriction base="dms:DateTime"/>
      </xsd:simpleType>
    </xsd:element>
    <xsd:element name="_Version" ma:index="13" nillable="true" ma:displayName="Version" ma:internalName="_Vers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1f8e4e-56a3-43a1-8ff2-dd6203acb1f0" elementFormDefault="qualified">
    <xsd:import namespace="http://schemas.microsoft.com/office/2006/documentManagement/types"/>
    <xsd:import namespace="http://schemas.microsoft.com/office/infopath/2007/PartnerControls"/>
    <xsd:element name="DocumentType1" ma:index="11" nillable="true" ma:displayName="DocumentType" ma:format="Dropdown" ma:internalName="DocumentType1">
      <xsd:simpleType>
        <xsd:restriction base="dms:Choice">
          <xsd:enumeration value="Transcript"/>
          <xsd:enumeration value="CV"/>
          <xsd:enumeration value="Pre-HE Certificate"/>
          <xsd:enumeration value="Postgraduate Degree Certificate"/>
          <xsd:enumeration value="Undergraduate Degree Certificate"/>
          <xsd:enumeration value="Qualification Certificate"/>
          <xsd:enumeration value="Letter Of Reference first"/>
          <xsd:enumeration value="Letter Of Reference second"/>
          <xsd:enumeration value="Other"/>
          <xsd:enumeration value="Referee Report Form"/>
          <xsd:enumeration value="Research Proposal"/>
          <xsd:enumeration value="Personal Statement"/>
          <xsd:enumeration value="Offer Letter"/>
          <xsd:enumeration value="Application Form"/>
          <xsd:enumeration value="Passport"/>
          <xsd:enumeration value="Visa"/>
          <xsd:enumeration value="CAS Letter"/>
          <xsd:enumeration value="CAS Fee Update Letter"/>
          <xsd:enumeration value="Sponsor Letter"/>
          <xsd:enumeration value="Award Letter"/>
          <xsd:enumeration value="Accommodation Letter"/>
          <xsd:enumeration value="Acknowlegement Letter"/>
          <xsd:enumeration value="Photo"/>
        </xsd:restriction>
      </xsd:simpleType>
    </xsd:element>
  </xsd:schema>
  <xsd:schema xmlns:xsd="http://www.w3.org/2001/XMLSchema" xmlns:xs="http://www.w3.org/2001/XMLSchema" xmlns:dms="http://schemas.microsoft.com/office/2006/documentManagement/types" xmlns:pc="http://schemas.microsoft.com/office/infopath/2007/PartnerControls" targetNamespace="912ac25a-eb61-40ea-b0c1-12bfa6c241a5" elementFormDefault="qualified">
    <xsd:import namespace="http://schemas.microsoft.com/office/2006/documentManagement/types"/>
    <xsd:import namespace="http://schemas.microsoft.com/office/infopath/2007/PartnerControls"/>
    <xsd:element name="Audience" ma:index="12" nillable="true" ma:displayName="Audience" ma:internalName="Audience">
      <xsd:simpleType>
        <xsd:restriction base="dms:Text">
          <xsd:maxLength value="255"/>
        </xsd:restriction>
      </xsd:simpleType>
    </xsd:element>
    <xsd:element name="Doc_x0020_Type" ma:index="15" nillable="true" ma:displayName="Doc Type" ma:format="RadioButtons" ma:internalName="Doc_x0020_Type">
      <xsd:simpleType>
        <xsd:restriction base="dms:Choice">
          <xsd:enumeration value="Agenda"/>
          <xsd:enumeration value="Actions"/>
          <xsd:enumeration value="Report"/>
          <xsd:enumeration value="Other"/>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C591E2-286C-4230-A1F4-42E03DC6A7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321f8e4e-56a3-43a1-8ff2-dd6203acb1f0"/>
    <ds:schemaRef ds:uri="912ac25a-eb61-40ea-b0c1-12bfa6c24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ECDA37-F12B-4CFF-BAA8-DEE69C4E7C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3053</TotalTime>
  <Words>2751</Words>
  <Application>Microsoft Office PowerPoint</Application>
  <PresentationFormat>On-screen Show (4:3)</PresentationFormat>
  <Paragraphs>325</Paragraphs>
  <Slides>38</Slides>
  <Notes>37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38</vt:i4>
      </vt:variant>
    </vt:vector>
  </HeadingPairs>
  <TitlesOfParts>
    <vt:vector size="51" baseType="lpstr">
      <vt:lpstr>Arial</vt:lpstr>
      <vt:lpstr>Calibri</vt:lpstr>
      <vt:lpstr>Effra</vt:lpstr>
      <vt:lpstr>Open Sans</vt:lpstr>
      <vt:lpstr>Open Sans Semibold</vt:lpstr>
      <vt:lpstr>Roboto</vt:lpstr>
      <vt:lpstr>Times New Roman</vt:lpstr>
      <vt:lpstr>Verdana</vt:lpstr>
      <vt:lpstr>Office Theme</vt:lpstr>
      <vt:lpstr>2_Office Theme</vt:lpstr>
      <vt:lpstr>4_Office Theme</vt:lpstr>
      <vt:lpstr>presentation</vt:lpstr>
      <vt:lpstr>5_Office Theme</vt:lpstr>
      <vt:lpstr>PowerPoint Presentation</vt:lpstr>
      <vt:lpstr>PowerPoint Presentation</vt:lpstr>
      <vt:lpstr>PowerPoint Presentation</vt:lpstr>
      <vt:lpstr>Library Search – accessing resources</vt:lpstr>
      <vt:lpstr>PowerPoint Presentation</vt:lpstr>
      <vt:lpstr>PowerPoint Presentation</vt:lpstr>
      <vt:lpstr>PowerPoint Presentation</vt:lpstr>
      <vt:lpstr>PowerPoint Presentation</vt:lpstr>
      <vt:lpstr>Human Communication subject page</vt:lpstr>
      <vt:lpstr>PowerPoint Presentation</vt:lpstr>
      <vt:lpstr>ComDisDome</vt:lpstr>
      <vt:lpstr>Databases</vt:lpstr>
      <vt:lpstr>PowerPoint Presentation</vt:lpstr>
      <vt:lpstr>PowerPoint Presentation</vt:lpstr>
      <vt:lpstr>Assignment title</vt:lpstr>
      <vt:lpstr>PowerPoint Presentation</vt:lpstr>
      <vt:lpstr>What can you see here?</vt:lpstr>
      <vt:lpstr>Activity</vt:lpstr>
      <vt:lpstr>PowerPoint Presentation</vt:lpstr>
      <vt:lpstr>PowerPoint Presentation</vt:lpstr>
      <vt:lpstr>Search tools</vt:lpstr>
      <vt:lpstr>Search tools</vt:lpstr>
      <vt:lpstr>Planning your search</vt:lpstr>
      <vt:lpstr>Activity</vt:lpstr>
      <vt:lpstr>Searching for information</vt:lpstr>
      <vt:lpstr>PowerPoint Presentation</vt:lpstr>
      <vt:lpstr>Evaluating information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MLE resources on blackboard</vt:lpstr>
      <vt:lpstr>MLE resources on blackboard</vt:lpstr>
      <vt:lpstr>Thank you for watching  and happy researching!</vt:lpstr>
      <vt:lpstr>PowerPoint Presentation</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MLE Master slides template</dc:title>
  <dc:creator>Emma Pearson;Carlene Barton</dc:creator>
  <cp:keywords>MLE</cp:keywords>
  <cp:lastModifiedBy>Claire Hodkinson</cp:lastModifiedBy>
  <cp:revision>278</cp:revision>
  <dcterms:created xsi:type="dcterms:W3CDTF">2018-02-23T10:11:56Z</dcterms:created>
  <dcterms:modified xsi:type="dcterms:W3CDTF">2021-10-01T09:31:09Z</dcterms:modified>
</cp:coreProperties>
</file>