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63" r:id="rId5"/>
    <p:sldMasterId id="2147483697" r:id="rId6"/>
  </p:sldMasterIdLst>
  <p:notesMasterIdLst>
    <p:notesMasterId r:id="rId26"/>
  </p:notesMasterIdLst>
  <p:sldIdLst>
    <p:sldId id="273" r:id="rId7"/>
    <p:sldId id="296" r:id="rId8"/>
    <p:sldId id="295" r:id="rId9"/>
    <p:sldId id="274" r:id="rId10"/>
    <p:sldId id="277" r:id="rId11"/>
    <p:sldId id="278" r:id="rId12"/>
    <p:sldId id="279" r:id="rId13"/>
    <p:sldId id="292" r:id="rId14"/>
    <p:sldId id="281" r:id="rId15"/>
    <p:sldId id="283" r:id="rId16"/>
    <p:sldId id="284" r:id="rId17"/>
    <p:sldId id="285" r:id="rId18"/>
    <p:sldId id="286" r:id="rId19"/>
    <p:sldId id="287" r:id="rId20"/>
    <p:sldId id="289" r:id="rId21"/>
    <p:sldId id="298" r:id="rId22"/>
    <p:sldId id="293" r:id="rId23"/>
    <p:sldId id="290" r:id="rId24"/>
    <p:sldId id="297" r:id="rId2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4CB2C-D4FE-9AA3-44AB-D19D0E7986DE}" v="7" dt="2021-10-11T10:52:43.416"/>
    <p1510:client id="{7DE4C0A3-AF26-41D2-95D0-F0734C8A5BAF}" v="7" dt="2021-10-05T17:42:43.436"/>
    <p1510:client id="{867D944D-77AB-C23C-65E0-0D055541F6B7}" v="20" dt="2021-10-08T11:53:44.122"/>
    <p1510:client id="{9F9BCAF4-9230-3CEF-1C5D-E1ABC2026407}" v="44" dt="2021-10-07T10:16:59.965"/>
    <p1510:client id="{9F9DFF05-375B-48CE-5AC4-49129257E0CC}" v="38" dt="2021-10-06T13:33:34.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3723" autoAdjust="0"/>
  </p:normalViewPr>
  <p:slideViewPr>
    <p:cSldViewPr snapToGrid="0">
      <p:cViewPr varScale="1">
        <p:scale>
          <a:sx n="53" d="100"/>
          <a:sy n="53" d="100"/>
        </p:scale>
        <p:origin x="2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Aston" userId="S::sam.aston@manchester.ac.uk::826480a9-4694-47e3-8984-c31f8ac5bc32" providerId="AD" clId="Web-{9F9DFF05-375B-48CE-5AC4-49129257E0CC}"/>
    <pc:docChg chg="addSld delSld modSld sldOrd addMainMaster modMainMaster">
      <pc:chgData name="Samantha Aston" userId="S::sam.aston@manchester.ac.uk::826480a9-4694-47e3-8984-c31f8ac5bc32" providerId="AD" clId="Web-{9F9DFF05-375B-48CE-5AC4-49129257E0CC}" dt="2021-10-06T13:33:34.322" v="38" actId="1076"/>
      <pc:docMkLst>
        <pc:docMk/>
      </pc:docMkLst>
      <pc:sldChg chg="addSp delSp modSp mod modClrScheme chgLayout">
        <pc:chgData name="Samantha Aston" userId="S::sam.aston@manchester.ac.uk::826480a9-4694-47e3-8984-c31f8ac5bc32" providerId="AD" clId="Web-{9F9DFF05-375B-48CE-5AC4-49129257E0CC}" dt="2021-10-06T13:32:39.146" v="26" actId="20577"/>
        <pc:sldMkLst>
          <pc:docMk/>
          <pc:sldMk cId="1284258521" sldId="274"/>
        </pc:sldMkLst>
        <pc:spChg chg="del mod ord">
          <ac:chgData name="Samantha Aston" userId="S::sam.aston@manchester.ac.uk::826480a9-4694-47e3-8984-c31f8ac5bc32" providerId="AD" clId="Web-{9F9DFF05-375B-48CE-5AC4-49129257E0CC}" dt="2021-10-06T13:26:44.250" v="9"/>
          <ac:spMkLst>
            <pc:docMk/>
            <pc:sldMk cId="1284258521" sldId="274"/>
            <ac:spMk id="2" creationId="{00000000-0000-0000-0000-000000000000}"/>
          </ac:spMkLst>
        </pc:spChg>
        <pc:spChg chg="add del mod ord">
          <ac:chgData name="Samantha Aston" userId="S::sam.aston@manchester.ac.uk::826480a9-4694-47e3-8984-c31f8ac5bc32" providerId="AD" clId="Web-{9F9DFF05-375B-48CE-5AC4-49129257E0CC}" dt="2021-10-06T13:32:39.146" v="26" actId="20577"/>
          <ac:spMkLst>
            <pc:docMk/>
            <pc:sldMk cId="1284258521" sldId="274"/>
            <ac:spMk id="3" creationId="{2FF8AD09-81D8-4C80-88B4-F16F1F1FA81F}"/>
          </ac:spMkLst>
        </pc:spChg>
        <pc:spChg chg="add del">
          <ac:chgData name="Samantha Aston" userId="S::sam.aston@manchester.ac.uk::826480a9-4694-47e3-8984-c31f8ac5bc32" providerId="AD" clId="Web-{9F9DFF05-375B-48CE-5AC4-49129257E0CC}" dt="2021-10-06T13:26:27.718" v="6"/>
          <ac:spMkLst>
            <pc:docMk/>
            <pc:sldMk cId="1284258521" sldId="274"/>
            <ac:spMk id="4" creationId="{9FC58E0F-204D-45E6-85CB-539FCAB93204}"/>
          </ac:spMkLst>
        </pc:spChg>
        <pc:spChg chg="add del">
          <ac:chgData name="Samantha Aston" userId="S::sam.aston@manchester.ac.uk::826480a9-4694-47e3-8984-c31f8ac5bc32" providerId="AD" clId="Web-{9F9DFF05-375B-48CE-5AC4-49129257E0CC}" dt="2021-10-06T13:26:25.483" v="5"/>
          <ac:spMkLst>
            <pc:docMk/>
            <pc:sldMk cId="1284258521" sldId="274"/>
            <ac:spMk id="5" creationId="{10FD1C21-7275-4E5D-A7E4-9097931AF0A9}"/>
          </ac:spMkLst>
        </pc:spChg>
        <pc:spChg chg="add del mod">
          <ac:chgData name="Samantha Aston" userId="S::sam.aston@manchester.ac.uk::826480a9-4694-47e3-8984-c31f8ac5bc32" providerId="AD" clId="Web-{9F9DFF05-375B-48CE-5AC4-49129257E0CC}" dt="2021-10-06T13:26:29.936" v="7"/>
          <ac:spMkLst>
            <pc:docMk/>
            <pc:sldMk cId="1284258521" sldId="274"/>
            <ac:spMk id="8" creationId="{66621586-3670-4538-AD43-910C2DA01282}"/>
          </ac:spMkLst>
        </pc:spChg>
      </pc:sldChg>
      <pc:sldChg chg="del">
        <pc:chgData name="Samantha Aston" userId="S::sam.aston@manchester.ac.uk::826480a9-4694-47e3-8984-c31f8ac5bc32" providerId="AD" clId="Web-{9F9DFF05-375B-48CE-5AC4-49129257E0CC}" dt="2021-10-06T13:24:35.851" v="0"/>
        <pc:sldMkLst>
          <pc:docMk/>
          <pc:sldMk cId="1189079092" sldId="282"/>
        </pc:sldMkLst>
      </pc:sldChg>
      <pc:sldChg chg="modSp">
        <pc:chgData name="Samantha Aston" userId="S::sam.aston@manchester.ac.uk::826480a9-4694-47e3-8984-c31f8ac5bc32" providerId="AD" clId="Web-{9F9DFF05-375B-48CE-5AC4-49129257E0CC}" dt="2021-10-06T13:32:58.726" v="36" actId="20577"/>
        <pc:sldMkLst>
          <pc:docMk/>
          <pc:sldMk cId="2558435793" sldId="290"/>
        </pc:sldMkLst>
        <pc:spChg chg="mod">
          <ac:chgData name="Samantha Aston" userId="S::sam.aston@manchester.ac.uk::826480a9-4694-47e3-8984-c31f8ac5bc32" providerId="AD" clId="Web-{9F9DFF05-375B-48CE-5AC4-49129257E0CC}" dt="2021-10-06T13:32:58.726" v="36" actId="20577"/>
          <ac:spMkLst>
            <pc:docMk/>
            <pc:sldMk cId="2558435793" sldId="290"/>
            <ac:spMk id="2" creationId="{00000000-0000-0000-0000-000000000000}"/>
          </ac:spMkLst>
        </pc:spChg>
      </pc:sldChg>
      <pc:sldChg chg="add ord">
        <pc:chgData name="Samantha Aston" userId="S::sam.aston@manchester.ac.uk::826480a9-4694-47e3-8984-c31f8ac5bc32" providerId="AD" clId="Web-{9F9DFF05-375B-48CE-5AC4-49129257E0CC}" dt="2021-10-06T13:32:12.801" v="25"/>
        <pc:sldMkLst>
          <pc:docMk/>
          <pc:sldMk cId="3555303454" sldId="296"/>
        </pc:sldMkLst>
      </pc:sldChg>
      <pc:sldChg chg="modSp add">
        <pc:chgData name="Samantha Aston" userId="S::sam.aston@manchester.ac.uk::826480a9-4694-47e3-8984-c31f8ac5bc32" providerId="AD" clId="Web-{9F9DFF05-375B-48CE-5AC4-49129257E0CC}" dt="2021-10-06T13:33:34.322" v="38" actId="1076"/>
        <pc:sldMkLst>
          <pc:docMk/>
          <pc:sldMk cId="2267136369" sldId="297"/>
        </pc:sldMkLst>
        <pc:spChg chg="mod">
          <ac:chgData name="Samantha Aston" userId="S::sam.aston@manchester.ac.uk::826480a9-4694-47e3-8984-c31f8ac5bc32" providerId="AD" clId="Web-{9F9DFF05-375B-48CE-5AC4-49129257E0CC}" dt="2021-10-06T13:33:34.322" v="38" actId="1076"/>
          <ac:spMkLst>
            <pc:docMk/>
            <pc:sldMk cId="2267136369" sldId="297"/>
            <ac:spMk id="3" creationId="{00000000-0000-0000-0000-000000000000}"/>
          </ac:spMkLst>
        </pc:spChg>
      </pc:sldChg>
      <pc:sldMasterChg chg="add addSldLayout">
        <pc:chgData name="Samantha Aston" userId="S::sam.aston@manchester.ac.uk::826480a9-4694-47e3-8984-c31f8ac5bc32" providerId="AD" clId="Web-{9F9DFF05-375B-48CE-5AC4-49129257E0CC}" dt="2021-10-06T13:32:08.832" v="24"/>
        <pc:sldMasterMkLst>
          <pc:docMk/>
          <pc:sldMasterMk cId="3568378196" sldId="2147483663"/>
        </pc:sldMasterMkLst>
        <pc:sldLayoutChg chg="add">
          <pc:chgData name="Samantha Aston" userId="S::sam.aston@manchester.ac.uk::826480a9-4694-47e3-8984-c31f8ac5bc32" providerId="AD" clId="Web-{9F9DFF05-375B-48CE-5AC4-49129257E0CC}" dt="2021-10-06T13:32:08.832" v="24"/>
          <pc:sldLayoutMkLst>
            <pc:docMk/>
            <pc:sldMasterMk cId="3568378196" sldId="2147483663"/>
            <pc:sldLayoutMk cId="4207610494" sldId="2147483664"/>
          </pc:sldLayoutMkLst>
        </pc:sldLayoutChg>
        <pc:sldLayoutChg chg="add">
          <pc:chgData name="Samantha Aston" userId="S::sam.aston@manchester.ac.uk::826480a9-4694-47e3-8984-c31f8ac5bc32" providerId="AD" clId="Web-{9F9DFF05-375B-48CE-5AC4-49129257E0CC}" dt="2021-10-06T13:32:08.832" v="24"/>
          <pc:sldLayoutMkLst>
            <pc:docMk/>
            <pc:sldMasterMk cId="3568378196" sldId="2147483663"/>
            <pc:sldLayoutMk cId="1448279985" sldId="2147483665"/>
          </pc:sldLayoutMkLst>
        </pc:sldLayoutChg>
        <pc:sldLayoutChg chg="add">
          <pc:chgData name="Samantha Aston" userId="S::sam.aston@manchester.ac.uk::826480a9-4694-47e3-8984-c31f8ac5bc32" providerId="AD" clId="Web-{9F9DFF05-375B-48CE-5AC4-49129257E0CC}" dt="2021-10-06T13:32:08.832" v="24"/>
          <pc:sldLayoutMkLst>
            <pc:docMk/>
            <pc:sldMasterMk cId="3568378196" sldId="2147483663"/>
            <pc:sldLayoutMk cId="4123057586" sldId="2147483666"/>
          </pc:sldLayoutMkLst>
        </pc:sldLayoutChg>
        <pc:sldLayoutChg chg="add">
          <pc:chgData name="Samantha Aston" userId="S::sam.aston@manchester.ac.uk::826480a9-4694-47e3-8984-c31f8ac5bc32" providerId="AD" clId="Web-{9F9DFF05-375B-48CE-5AC4-49129257E0CC}" dt="2021-10-06T13:32:08.832" v="24"/>
          <pc:sldLayoutMkLst>
            <pc:docMk/>
            <pc:sldMasterMk cId="3568378196" sldId="2147483663"/>
            <pc:sldLayoutMk cId="1856896430" sldId="2147483667"/>
          </pc:sldLayoutMkLst>
        </pc:sldLayoutChg>
        <pc:sldLayoutChg chg="add">
          <pc:chgData name="Samantha Aston" userId="S::sam.aston@manchester.ac.uk::826480a9-4694-47e3-8984-c31f8ac5bc32" providerId="AD" clId="Web-{9F9DFF05-375B-48CE-5AC4-49129257E0CC}" dt="2021-10-06T13:32:08.832" v="24"/>
          <pc:sldLayoutMkLst>
            <pc:docMk/>
            <pc:sldMasterMk cId="3568378196" sldId="2147483663"/>
            <pc:sldLayoutMk cId="3999291360" sldId="2147483668"/>
          </pc:sldLayoutMkLst>
        </pc:sldLayoutChg>
        <pc:sldLayoutChg chg="add">
          <pc:chgData name="Samantha Aston" userId="S::sam.aston@manchester.ac.uk::826480a9-4694-47e3-8984-c31f8ac5bc32" providerId="AD" clId="Web-{9F9DFF05-375B-48CE-5AC4-49129257E0CC}" dt="2021-10-06T13:32:08.832" v="24"/>
          <pc:sldLayoutMkLst>
            <pc:docMk/>
            <pc:sldMasterMk cId="3568378196" sldId="2147483663"/>
            <pc:sldLayoutMk cId="198039419" sldId="2147483669"/>
          </pc:sldLayoutMkLst>
        </pc:sldLayoutChg>
        <pc:sldLayoutChg chg="add">
          <pc:chgData name="Samantha Aston" userId="S::sam.aston@manchester.ac.uk::826480a9-4694-47e3-8984-c31f8ac5bc32" providerId="AD" clId="Web-{9F9DFF05-375B-48CE-5AC4-49129257E0CC}" dt="2021-10-06T13:32:08.832" v="24"/>
          <pc:sldLayoutMkLst>
            <pc:docMk/>
            <pc:sldMasterMk cId="3568378196" sldId="2147483663"/>
            <pc:sldLayoutMk cId="3855641780" sldId="2147483670"/>
          </pc:sldLayoutMkLst>
        </pc:sldLayoutChg>
        <pc:sldLayoutChg chg="add">
          <pc:chgData name="Samantha Aston" userId="S::sam.aston@manchester.ac.uk::826480a9-4694-47e3-8984-c31f8ac5bc32" providerId="AD" clId="Web-{9F9DFF05-375B-48CE-5AC4-49129257E0CC}" dt="2021-10-06T13:32:08.832" v="24"/>
          <pc:sldLayoutMkLst>
            <pc:docMk/>
            <pc:sldMasterMk cId="3568378196" sldId="2147483663"/>
            <pc:sldLayoutMk cId="3548160628" sldId="2147483671"/>
          </pc:sldLayoutMkLst>
        </pc:sldLayoutChg>
        <pc:sldLayoutChg chg="add">
          <pc:chgData name="Samantha Aston" userId="S::sam.aston@manchester.ac.uk::826480a9-4694-47e3-8984-c31f8ac5bc32" providerId="AD" clId="Web-{9F9DFF05-375B-48CE-5AC4-49129257E0CC}" dt="2021-10-06T13:32:08.832" v="24"/>
          <pc:sldLayoutMkLst>
            <pc:docMk/>
            <pc:sldMasterMk cId="3568378196" sldId="2147483663"/>
            <pc:sldLayoutMk cId="3556920595" sldId="2147483672"/>
          </pc:sldLayoutMkLst>
        </pc:sldLayoutChg>
        <pc:sldLayoutChg chg="add">
          <pc:chgData name="Samantha Aston" userId="S::sam.aston@manchester.ac.uk::826480a9-4694-47e3-8984-c31f8ac5bc32" providerId="AD" clId="Web-{9F9DFF05-375B-48CE-5AC4-49129257E0CC}" dt="2021-10-06T13:32:08.832" v="24"/>
          <pc:sldLayoutMkLst>
            <pc:docMk/>
            <pc:sldMasterMk cId="3568378196" sldId="2147483663"/>
            <pc:sldLayoutMk cId="465257976" sldId="2147483673"/>
          </pc:sldLayoutMkLst>
        </pc:sldLayoutChg>
        <pc:sldLayoutChg chg="add">
          <pc:chgData name="Samantha Aston" userId="S::sam.aston@manchester.ac.uk::826480a9-4694-47e3-8984-c31f8ac5bc32" providerId="AD" clId="Web-{9F9DFF05-375B-48CE-5AC4-49129257E0CC}" dt="2021-10-06T13:32:08.832" v="24"/>
          <pc:sldLayoutMkLst>
            <pc:docMk/>
            <pc:sldMasterMk cId="3568378196" sldId="2147483663"/>
            <pc:sldLayoutMk cId="359916532" sldId="2147483674"/>
          </pc:sldLayoutMkLst>
        </pc:sldLayoutChg>
        <pc:sldLayoutChg chg="add">
          <pc:chgData name="Samantha Aston" userId="S::sam.aston@manchester.ac.uk::826480a9-4694-47e3-8984-c31f8ac5bc32" providerId="AD" clId="Web-{9F9DFF05-375B-48CE-5AC4-49129257E0CC}" dt="2021-10-06T13:32:08.832" v="24"/>
          <pc:sldLayoutMkLst>
            <pc:docMk/>
            <pc:sldMasterMk cId="3568378196" sldId="2147483663"/>
            <pc:sldLayoutMk cId="3367969590" sldId="2147483675"/>
          </pc:sldLayoutMkLst>
        </pc:sldLayoutChg>
      </pc:sldMasterChg>
      <pc:sldMasterChg chg="modSldLayout">
        <pc:chgData name="Samantha Aston" userId="S::sam.aston@manchester.ac.uk::826480a9-4694-47e3-8984-c31f8ac5bc32" providerId="AD" clId="Web-{9F9DFF05-375B-48CE-5AC4-49129257E0CC}" dt="2021-10-06T13:32:08.832" v="24"/>
        <pc:sldMasterMkLst>
          <pc:docMk/>
          <pc:sldMasterMk cId="1313686093" sldId="2147483678"/>
        </pc:sldMasterMkLst>
        <pc:sldLayoutChg chg="replId">
          <pc:chgData name="Samantha Aston" userId="S::sam.aston@manchester.ac.uk::826480a9-4694-47e3-8984-c31f8ac5bc32" providerId="AD" clId="Web-{9F9DFF05-375B-48CE-5AC4-49129257E0CC}" dt="2021-10-06T13:32:08.832" v="24"/>
          <pc:sldLayoutMkLst>
            <pc:docMk/>
            <pc:sldMasterMk cId="1313686093" sldId="2147483678"/>
            <pc:sldLayoutMk cId="84460989" sldId="2147483695"/>
          </pc:sldLayoutMkLst>
        </pc:sldLayoutChg>
      </pc:sldMasterChg>
      <pc:sldMasterChg chg="add addSldLayout">
        <pc:chgData name="Samantha Aston" userId="S::sam.aston@manchester.ac.uk::826480a9-4694-47e3-8984-c31f8ac5bc32" providerId="AD" clId="Web-{9F9DFF05-375B-48CE-5AC4-49129257E0CC}" dt="2021-10-06T13:33:24.290" v="37"/>
        <pc:sldMasterMkLst>
          <pc:docMk/>
          <pc:sldMasterMk cId="913240744" sldId="2147483697"/>
        </pc:sldMasterMkLst>
        <pc:sldLayoutChg chg="add">
          <pc:chgData name="Samantha Aston" userId="S::sam.aston@manchester.ac.uk::826480a9-4694-47e3-8984-c31f8ac5bc32" providerId="AD" clId="Web-{9F9DFF05-375B-48CE-5AC4-49129257E0CC}" dt="2021-10-06T13:33:24.290" v="37"/>
          <pc:sldLayoutMkLst>
            <pc:docMk/>
            <pc:sldMasterMk cId="913240744" sldId="2147483697"/>
            <pc:sldLayoutMk cId="773966022" sldId="2147483698"/>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3985108992" sldId="2147483699"/>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1548241405" sldId="2147483700"/>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3886650094" sldId="2147483701"/>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542855473" sldId="2147483702"/>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127110221" sldId="2147483703"/>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1927086495" sldId="2147483704"/>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2826768726" sldId="2147483705"/>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1179841301" sldId="2147483706"/>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4049176086" sldId="2147483707"/>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3541102335" sldId="2147483708"/>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2019035217" sldId="2147483709"/>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3641698459" sldId="2147483710"/>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569551517" sldId="2147483711"/>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91736988" sldId="2147483712"/>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2058904170" sldId="2147483713"/>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3238554010" sldId="2147483714"/>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4176682841" sldId="2147483715"/>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2409334891" sldId="2147483716"/>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3125398113" sldId="2147483717"/>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1896679644" sldId="2147483718"/>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1790750191" sldId="2147483719"/>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2502386414" sldId="2147483720"/>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622753951" sldId="2147483721"/>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883859375" sldId="2147483722"/>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437027250" sldId="2147483723"/>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1559111178" sldId="2147483724"/>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477571668" sldId="2147483725"/>
          </pc:sldLayoutMkLst>
        </pc:sldLayoutChg>
        <pc:sldLayoutChg chg="add">
          <pc:chgData name="Samantha Aston" userId="S::sam.aston@manchester.ac.uk::826480a9-4694-47e3-8984-c31f8ac5bc32" providerId="AD" clId="Web-{9F9DFF05-375B-48CE-5AC4-49129257E0CC}" dt="2021-10-06T13:33:24.290" v="37"/>
          <pc:sldLayoutMkLst>
            <pc:docMk/>
            <pc:sldMasterMk cId="913240744" sldId="2147483697"/>
            <pc:sldLayoutMk cId="2845667668" sldId="2147483726"/>
          </pc:sldLayoutMkLst>
        </pc:sldLayoutChg>
      </pc:sldMasterChg>
    </pc:docChg>
  </pc:docChgLst>
  <pc:docChgLst>
    <pc:chgData name="Claire Hodkinson" userId="S::claire.e.hodkinson@manchester.ac.uk::1673cf56-0d6f-4750-b4d7-cbc4444872ac" providerId="AD" clId="Web-{867D944D-77AB-C23C-65E0-0D055541F6B7}"/>
    <pc:docChg chg="addSld delSld modSld sldOrd">
      <pc:chgData name="Claire Hodkinson" userId="S::claire.e.hodkinson@manchester.ac.uk::1673cf56-0d6f-4750-b4d7-cbc4444872ac" providerId="AD" clId="Web-{867D944D-77AB-C23C-65E0-0D055541F6B7}" dt="2021-10-08T11:53:44.122" v="63"/>
      <pc:docMkLst>
        <pc:docMk/>
      </pc:docMkLst>
      <pc:sldChg chg="addSp delSp modSp modNotes">
        <pc:chgData name="Claire Hodkinson" userId="S::claire.e.hodkinson@manchester.ac.uk::1673cf56-0d6f-4750-b4d7-cbc4444872ac" providerId="AD" clId="Web-{867D944D-77AB-C23C-65E0-0D055541F6B7}" dt="2021-10-08T11:50:40.065" v="55"/>
        <pc:sldMkLst>
          <pc:docMk/>
          <pc:sldMk cId="237138523" sldId="277"/>
        </pc:sldMkLst>
        <pc:spChg chg="mod">
          <ac:chgData name="Claire Hodkinson" userId="S::claire.e.hodkinson@manchester.ac.uk::1673cf56-0d6f-4750-b4d7-cbc4444872ac" providerId="AD" clId="Web-{867D944D-77AB-C23C-65E0-0D055541F6B7}" dt="2021-10-08T11:43:37.899" v="1" actId="20577"/>
          <ac:spMkLst>
            <pc:docMk/>
            <pc:sldMk cId="237138523" sldId="277"/>
            <ac:spMk id="3" creationId="{00000000-0000-0000-0000-000000000000}"/>
          </ac:spMkLst>
        </pc:spChg>
        <pc:picChg chg="add del mod">
          <ac:chgData name="Claire Hodkinson" userId="S::claire.e.hodkinson@manchester.ac.uk::1673cf56-0d6f-4750-b4d7-cbc4444872ac" providerId="AD" clId="Web-{867D944D-77AB-C23C-65E0-0D055541F6B7}" dt="2021-10-08T11:50:40.065" v="55"/>
          <ac:picMkLst>
            <pc:docMk/>
            <pc:sldMk cId="237138523" sldId="277"/>
            <ac:picMk id="4" creationId="{3C3B00F0-EAF5-4B46-9E6B-52218EF094F9}"/>
          </ac:picMkLst>
        </pc:picChg>
      </pc:sldChg>
      <pc:sldChg chg="addSp delSp modSp new del ord">
        <pc:chgData name="Claire Hodkinson" userId="S::claire.e.hodkinson@manchester.ac.uk::1673cf56-0d6f-4750-b4d7-cbc4444872ac" providerId="AD" clId="Web-{867D944D-77AB-C23C-65E0-0D055541F6B7}" dt="2021-10-08T11:52:26.868" v="59"/>
        <pc:sldMkLst>
          <pc:docMk/>
          <pc:sldMk cId="717334037" sldId="299"/>
        </pc:sldMkLst>
        <pc:picChg chg="add del mod">
          <ac:chgData name="Claire Hodkinson" userId="S::claire.e.hodkinson@manchester.ac.uk::1673cf56-0d6f-4750-b4d7-cbc4444872ac" providerId="AD" clId="Web-{867D944D-77AB-C23C-65E0-0D055541F6B7}" dt="2021-10-08T11:50:07.516" v="53"/>
          <ac:picMkLst>
            <pc:docMk/>
            <pc:sldMk cId="717334037" sldId="299"/>
            <ac:picMk id="4" creationId="{64D2A6F6-B909-4B52-AA70-E0C65C7F156F}"/>
          </ac:picMkLst>
        </pc:picChg>
        <pc:picChg chg="add mod">
          <ac:chgData name="Claire Hodkinson" userId="S::claire.e.hodkinson@manchester.ac.uk::1673cf56-0d6f-4750-b4d7-cbc4444872ac" providerId="AD" clId="Web-{867D944D-77AB-C23C-65E0-0D055541F6B7}" dt="2021-10-08T11:52:10.117" v="58" actId="14100"/>
          <ac:picMkLst>
            <pc:docMk/>
            <pc:sldMk cId="717334037" sldId="299"/>
            <ac:picMk id="5" creationId="{D3A77D0B-C155-48BE-AB9C-F0B78AE5DDDC}"/>
          </ac:picMkLst>
        </pc:picChg>
      </pc:sldChg>
      <pc:sldChg chg="modSp new del">
        <pc:chgData name="Claire Hodkinson" userId="S::claire.e.hodkinson@manchester.ac.uk::1673cf56-0d6f-4750-b4d7-cbc4444872ac" providerId="AD" clId="Web-{867D944D-77AB-C23C-65E0-0D055541F6B7}" dt="2021-10-08T11:53:44.122" v="63"/>
        <pc:sldMkLst>
          <pc:docMk/>
          <pc:sldMk cId="3311922687" sldId="299"/>
        </pc:sldMkLst>
        <pc:spChg chg="mod">
          <ac:chgData name="Claire Hodkinson" userId="S::claire.e.hodkinson@manchester.ac.uk::1673cf56-0d6f-4750-b4d7-cbc4444872ac" providerId="AD" clId="Web-{867D944D-77AB-C23C-65E0-0D055541F6B7}" dt="2021-10-08T11:53:01.464" v="62" actId="20577"/>
          <ac:spMkLst>
            <pc:docMk/>
            <pc:sldMk cId="3311922687" sldId="299"/>
            <ac:spMk id="2" creationId="{90D86ADC-4DA9-4C38-B176-E82B3AF0C3A7}"/>
          </ac:spMkLst>
        </pc:spChg>
      </pc:sldChg>
    </pc:docChg>
  </pc:docChgLst>
  <pc:docChgLst>
    <pc:chgData name="Samantha Aston" userId="S::sam.aston@manchester.ac.uk::826480a9-4694-47e3-8984-c31f8ac5bc32" providerId="AD" clId="Web-{3274CB2C-D4FE-9AA3-44AB-D19D0E7986DE}"/>
    <pc:docChg chg="modSld">
      <pc:chgData name="Samantha Aston" userId="S::sam.aston@manchester.ac.uk::826480a9-4694-47e3-8984-c31f8ac5bc32" providerId="AD" clId="Web-{3274CB2C-D4FE-9AA3-44AB-D19D0E7986DE}" dt="2021-10-11T10:52:43.416" v="5" actId="20577"/>
      <pc:docMkLst>
        <pc:docMk/>
      </pc:docMkLst>
      <pc:sldChg chg="modSp">
        <pc:chgData name="Samantha Aston" userId="S::sam.aston@manchester.ac.uk::826480a9-4694-47e3-8984-c31f8ac5bc32" providerId="AD" clId="Web-{3274CB2C-D4FE-9AA3-44AB-D19D0E7986DE}" dt="2021-10-11T09:49:59.474" v="1" actId="20577"/>
        <pc:sldMkLst>
          <pc:docMk/>
          <pc:sldMk cId="3412789859" sldId="273"/>
        </pc:sldMkLst>
        <pc:spChg chg="mod">
          <ac:chgData name="Samantha Aston" userId="S::sam.aston@manchester.ac.uk::826480a9-4694-47e3-8984-c31f8ac5bc32" providerId="AD" clId="Web-{3274CB2C-D4FE-9AA3-44AB-D19D0E7986DE}" dt="2021-10-11T09:49:59.474" v="1" actId="20577"/>
          <ac:spMkLst>
            <pc:docMk/>
            <pc:sldMk cId="3412789859" sldId="273"/>
            <ac:spMk id="2" creationId="{00000000-0000-0000-0000-000000000000}"/>
          </ac:spMkLst>
        </pc:spChg>
      </pc:sldChg>
      <pc:sldChg chg="modSp">
        <pc:chgData name="Samantha Aston" userId="S::sam.aston@manchester.ac.uk::826480a9-4694-47e3-8984-c31f8ac5bc32" providerId="AD" clId="Web-{3274CB2C-D4FE-9AA3-44AB-D19D0E7986DE}" dt="2021-10-11T10:52:43.416" v="5" actId="20577"/>
        <pc:sldMkLst>
          <pc:docMk/>
          <pc:sldMk cId="2090774876" sldId="281"/>
        </pc:sldMkLst>
        <pc:spChg chg="mod">
          <ac:chgData name="Samantha Aston" userId="S::sam.aston@manchester.ac.uk::826480a9-4694-47e3-8984-c31f8ac5bc32" providerId="AD" clId="Web-{3274CB2C-D4FE-9AA3-44AB-D19D0E7986DE}" dt="2021-10-11T10:52:43.416" v="5" actId="20577"/>
          <ac:spMkLst>
            <pc:docMk/>
            <pc:sldMk cId="2090774876" sldId="281"/>
            <ac:spMk id="3" creationId="{00000000-0000-0000-0000-000000000000}"/>
          </ac:spMkLst>
        </pc:spChg>
      </pc:sldChg>
      <pc:sldChg chg="modSp">
        <pc:chgData name="Samantha Aston" userId="S::sam.aston@manchester.ac.uk::826480a9-4694-47e3-8984-c31f8ac5bc32" providerId="AD" clId="Web-{3274CB2C-D4FE-9AA3-44AB-D19D0E7986DE}" dt="2021-10-11T10:51:47.493" v="4" actId="1076"/>
        <pc:sldMkLst>
          <pc:docMk/>
          <pc:sldMk cId="1055042104" sldId="298"/>
        </pc:sldMkLst>
        <pc:spChg chg="mod">
          <ac:chgData name="Samantha Aston" userId="S::sam.aston@manchester.ac.uk::826480a9-4694-47e3-8984-c31f8ac5bc32" providerId="AD" clId="Web-{3274CB2C-D4FE-9AA3-44AB-D19D0E7986DE}" dt="2021-10-11T10:51:47.493" v="4" actId="1076"/>
          <ac:spMkLst>
            <pc:docMk/>
            <pc:sldMk cId="1055042104" sldId="298"/>
            <ac:spMk id="2" creationId="{7B90B616-AB7E-4765-87C5-CC4A6EFFFB16}"/>
          </ac:spMkLst>
        </pc:spChg>
      </pc:sldChg>
    </pc:docChg>
  </pc:docChgLst>
  <pc:docChgLst>
    <pc:chgData name="Samantha Aston" userId="S::sam.aston@manchester.ac.uk::826480a9-4694-47e3-8984-c31f8ac5bc32" providerId="AD" clId="Web-{9F9BCAF4-9230-3CEF-1C5D-E1ABC2026407}"/>
    <pc:docChg chg="addSld modSld sldOrd">
      <pc:chgData name="Samantha Aston" userId="S::sam.aston@manchester.ac.uk::826480a9-4694-47e3-8984-c31f8ac5bc32" providerId="AD" clId="Web-{9F9BCAF4-9230-3CEF-1C5D-E1ABC2026407}" dt="2021-10-07T10:16:59.965" v="42" actId="20577"/>
      <pc:docMkLst>
        <pc:docMk/>
      </pc:docMkLst>
      <pc:sldChg chg="modSp">
        <pc:chgData name="Samantha Aston" userId="S::sam.aston@manchester.ac.uk::826480a9-4694-47e3-8984-c31f8ac5bc32" providerId="AD" clId="Web-{9F9BCAF4-9230-3CEF-1C5D-E1ABC2026407}" dt="2021-10-07T09:30:46.281" v="5" actId="20577"/>
        <pc:sldMkLst>
          <pc:docMk/>
          <pc:sldMk cId="263630695" sldId="287"/>
        </pc:sldMkLst>
        <pc:spChg chg="mod">
          <ac:chgData name="Samantha Aston" userId="S::sam.aston@manchester.ac.uk::826480a9-4694-47e3-8984-c31f8ac5bc32" providerId="AD" clId="Web-{9F9BCAF4-9230-3CEF-1C5D-E1ABC2026407}" dt="2021-10-07T09:30:46.281" v="5" actId="20577"/>
          <ac:spMkLst>
            <pc:docMk/>
            <pc:sldMk cId="263630695" sldId="287"/>
            <ac:spMk id="3" creationId="{00000000-0000-0000-0000-000000000000}"/>
          </ac:spMkLst>
        </pc:spChg>
      </pc:sldChg>
      <pc:sldChg chg="ord">
        <pc:chgData name="Samantha Aston" userId="S::sam.aston@manchester.ac.uk::826480a9-4694-47e3-8984-c31f8ac5bc32" providerId="AD" clId="Web-{9F9BCAF4-9230-3CEF-1C5D-E1ABC2026407}" dt="2021-10-07T09:53:36.359" v="6"/>
        <pc:sldMkLst>
          <pc:docMk/>
          <pc:sldMk cId="2409974711" sldId="289"/>
        </pc:sldMkLst>
      </pc:sldChg>
      <pc:sldChg chg="addSp modSp new">
        <pc:chgData name="Samantha Aston" userId="S::sam.aston@manchester.ac.uk::826480a9-4694-47e3-8984-c31f8ac5bc32" providerId="AD" clId="Web-{9F9BCAF4-9230-3CEF-1C5D-E1ABC2026407}" dt="2021-10-07T10:16:59.965" v="42" actId="20577"/>
        <pc:sldMkLst>
          <pc:docMk/>
          <pc:sldMk cId="1055042104" sldId="298"/>
        </pc:sldMkLst>
        <pc:spChg chg="mod">
          <ac:chgData name="Samantha Aston" userId="S::sam.aston@manchester.ac.uk::826480a9-4694-47e3-8984-c31f8ac5bc32" providerId="AD" clId="Web-{9F9BCAF4-9230-3CEF-1C5D-E1ABC2026407}" dt="2021-10-07T10:16:59.965" v="42" actId="20577"/>
          <ac:spMkLst>
            <pc:docMk/>
            <pc:sldMk cId="1055042104" sldId="298"/>
            <ac:spMk id="2" creationId="{7B90B616-AB7E-4765-87C5-CC4A6EFFFB16}"/>
          </ac:spMkLst>
        </pc:spChg>
        <pc:picChg chg="add mod modCrop">
          <ac:chgData name="Samantha Aston" userId="S::sam.aston@manchester.ac.uk::826480a9-4694-47e3-8984-c31f8ac5bc32" providerId="AD" clId="Web-{9F9BCAF4-9230-3CEF-1C5D-E1ABC2026407}" dt="2021-10-07T10:16:53.496" v="40"/>
          <ac:picMkLst>
            <pc:docMk/>
            <pc:sldMk cId="1055042104" sldId="298"/>
            <ac:picMk id="3" creationId="{7C9572D2-2E0C-4BB8-950C-7BF8147BA3B8}"/>
          </ac:picMkLst>
        </pc:picChg>
      </pc:sldChg>
    </pc:docChg>
  </pc:docChgLst>
  <pc:docChgLst>
    <pc:chgData name="Samantha Aston" userId="826480a9-4694-47e3-8984-c31f8ac5bc32" providerId="ADAL" clId="{7DE4C0A3-AF26-41D2-95D0-F0734C8A5BAF}"/>
    <pc:docChg chg="custSel addSld delSld modSld">
      <pc:chgData name="Samantha Aston" userId="826480a9-4694-47e3-8984-c31f8ac5bc32" providerId="ADAL" clId="{7DE4C0A3-AF26-41D2-95D0-F0734C8A5BAF}" dt="2021-10-05T17:54:55.992" v="363" actId="313"/>
      <pc:docMkLst>
        <pc:docMk/>
      </pc:docMkLst>
      <pc:sldChg chg="modSp mod">
        <pc:chgData name="Samantha Aston" userId="826480a9-4694-47e3-8984-c31f8ac5bc32" providerId="ADAL" clId="{7DE4C0A3-AF26-41D2-95D0-F0734C8A5BAF}" dt="2021-10-05T16:42:06.854" v="51" actId="20577"/>
        <pc:sldMkLst>
          <pc:docMk/>
          <pc:sldMk cId="3412789859" sldId="273"/>
        </pc:sldMkLst>
        <pc:spChg chg="mod">
          <ac:chgData name="Samantha Aston" userId="826480a9-4694-47e3-8984-c31f8ac5bc32" providerId="ADAL" clId="{7DE4C0A3-AF26-41D2-95D0-F0734C8A5BAF}" dt="2021-10-05T16:42:06.854" v="51" actId="20577"/>
          <ac:spMkLst>
            <pc:docMk/>
            <pc:sldMk cId="3412789859" sldId="273"/>
            <ac:spMk id="2" creationId="{00000000-0000-0000-0000-000000000000}"/>
          </ac:spMkLst>
        </pc:spChg>
      </pc:sldChg>
      <pc:sldChg chg="delSp modSp mod">
        <pc:chgData name="Samantha Aston" userId="826480a9-4694-47e3-8984-c31f8ac5bc32" providerId="ADAL" clId="{7DE4C0A3-AF26-41D2-95D0-F0734C8A5BAF}" dt="2021-10-05T17:38:32.618" v="142" actId="21"/>
        <pc:sldMkLst>
          <pc:docMk/>
          <pc:sldMk cId="1284258521" sldId="274"/>
        </pc:sldMkLst>
        <pc:spChg chg="del mod">
          <ac:chgData name="Samantha Aston" userId="826480a9-4694-47e3-8984-c31f8ac5bc32" providerId="ADAL" clId="{7DE4C0A3-AF26-41D2-95D0-F0734C8A5BAF}" dt="2021-10-05T17:38:32.618" v="142" actId="21"/>
          <ac:spMkLst>
            <pc:docMk/>
            <pc:sldMk cId="1284258521" sldId="274"/>
            <ac:spMk id="4" creationId="{00000000-0000-0000-0000-000000000000}"/>
          </ac:spMkLst>
        </pc:spChg>
      </pc:sldChg>
      <pc:sldChg chg="del">
        <pc:chgData name="Samantha Aston" userId="826480a9-4694-47e3-8984-c31f8ac5bc32" providerId="ADAL" clId="{7DE4C0A3-AF26-41D2-95D0-F0734C8A5BAF}" dt="2021-10-05T16:42:30.756" v="53" actId="2696"/>
        <pc:sldMkLst>
          <pc:docMk/>
          <pc:sldMk cId="1639259516" sldId="276"/>
        </pc:sldMkLst>
      </pc:sldChg>
      <pc:sldChg chg="modSp mod">
        <pc:chgData name="Samantha Aston" userId="826480a9-4694-47e3-8984-c31f8ac5bc32" providerId="ADAL" clId="{7DE4C0A3-AF26-41D2-95D0-F0734C8A5BAF}" dt="2021-10-05T17:44:46.340" v="229" actId="313"/>
        <pc:sldMkLst>
          <pc:docMk/>
          <pc:sldMk cId="237138523" sldId="277"/>
        </pc:sldMkLst>
        <pc:spChg chg="mod">
          <ac:chgData name="Samantha Aston" userId="826480a9-4694-47e3-8984-c31f8ac5bc32" providerId="ADAL" clId="{7DE4C0A3-AF26-41D2-95D0-F0734C8A5BAF}" dt="2021-10-05T17:44:46.340" v="229" actId="313"/>
          <ac:spMkLst>
            <pc:docMk/>
            <pc:sldMk cId="237138523" sldId="277"/>
            <ac:spMk id="2" creationId="{00000000-0000-0000-0000-000000000000}"/>
          </ac:spMkLst>
        </pc:spChg>
        <pc:spChg chg="mod">
          <ac:chgData name="Samantha Aston" userId="826480a9-4694-47e3-8984-c31f8ac5bc32" providerId="ADAL" clId="{7DE4C0A3-AF26-41D2-95D0-F0734C8A5BAF}" dt="2021-10-05T17:44:32.592" v="225" actId="207"/>
          <ac:spMkLst>
            <pc:docMk/>
            <pc:sldMk cId="237138523" sldId="277"/>
            <ac:spMk id="3" creationId="{00000000-0000-0000-0000-000000000000}"/>
          </ac:spMkLst>
        </pc:spChg>
      </pc:sldChg>
      <pc:sldChg chg="modSp mod">
        <pc:chgData name="Samantha Aston" userId="826480a9-4694-47e3-8984-c31f8ac5bc32" providerId="ADAL" clId="{7DE4C0A3-AF26-41D2-95D0-F0734C8A5BAF}" dt="2021-10-05T17:45:01.182" v="231" actId="207"/>
        <pc:sldMkLst>
          <pc:docMk/>
          <pc:sldMk cId="2776708519" sldId="278"/>
        </pc:sldMkLst>
        <pc:spChg chg="mod">
          <ac:chgData name="Samantha Aston" userId="826480a9-4694-47e3-8984-c31f8ac5bc32" providerId="ADAL" clId="{7DE4C0A3-AF26-41D2-95D0-F0734C8A5BAF}" dt="2021-10-05T17:44:54.352" v="230" actId="207"/>
          <ac:spMkLst>
            <pc:docMk/>
            <pc:sldMk cId="2776708519" sldId="278"/>
            <ac:spMk id="4" creationId="{961F31BA-0383-44D8-971F-55952B9A71E2}"/>
          </ac:spMkLst>
        </pc:spChg>
        <pc:spChg chg="mod">
          <ac:chgData name="Samantha Aston" userId="826480a9-4694-47e3-8984-c31f8ac5bc32" providerId="ADAL" clId="{7DE4C0A3-AF26-41D2-95D0-F0734C8A5BAF}" dt="2021-10-05T17:45:01.182" v="231" actId="207"/>
          <ac:spMkLst>
            <pc:docMk/>
            <pc:sldMk cId="2776708519" sldId="278"/>
            <ac:spMk id="7" creationId="{00000000-0000-0000-0000-000000000000}"/>
          </ac:spMkLst>
        </pc:spChg>
      </pc:sldChg>
      <pc:sldChg chg="modSp mod">
        <pc:chgData name="Samantha Aston" userId="826480a9-4694-47e3-8984-c31f8ac5bc32" providerId="ADAL" clId="{7DE4C0A3-AF26-41D2-95D0-F0734C8A5BAF}" dt="2021-10-05T17:45:25.380" v="233" actId="207"/>
        <pc:sldMkLst>
          <pc:docMk/>
          <pc:sldMk cId="916393087" sldId="279"/>
        </pc:sldMkLst>
        <pc:spChg chg="mod">
          <ac:chgData name="Samantha Aston" userId="826480a9-4694-47e3-8984-c31f8ac5bc32" providerId="ADAL" clId="{7DE4C0A3-AF26-41D2-95D0-F0734C8A5BAF}" dt="2021-10-05T17:45:19.655" v="232" actId="207"/>
          <ac:spMkLst>
            <pc:docMk/>
            <pc:sldMk cId="916393087" sldId="279"/>
            <ac:spMk id="4" creationId="{961F31BA-0383-44D8-971F-55952B9A71E2}"/>
          </ac:spMkLst>
        </pc:spChg>
        <pc:spChg chg="mod">
          <ac:chgData name="Samantha Aston" userId="826480a9-4694-47e3-8984-c31f8ac5bc32" providerId="ADAL" clId="{7DE4C0A3-AF26-41D2-95D0-F0734C8A5BAF}" dt="2021-10-05T17:45:25.380" v="233" actId="207"/>
          <ac:spMkLst>
            <pc:docMk/>
            <pc:sldMk cId="916393087" sldId="279"/>
            <ac:spMk id="7" creationId="{00000000-0000-0000-0000-000000000000}"/>
          </ac:spMkLst>
        </pc:spChg>
      </pc:sldChg>
      <pc:sldChg chg="modSp mod">
        <pc:chgData name="Samantha Aston" userId="826480a9-4694-47e3-8984-c31f8ac5bc32" providerId="ADAL" clId="{7DE4C0A3-AF26-41D2-95D0-F0734C8A5BAF}" dt="2021-10-05T17:54:55.992" v="363" actId="313"/>
        <pc:sldMkLst>
          <pc:docMk/>
          <pc:sldMk cId="2090774876" sldId="281"/>
        </pc:sldMkLst>
        <pc:spChg chg="mod">
          <ac:chgData name="Samantha Aston" userId="826480a9-4694-47e3-8984-c31f8ac5bc32" providerId="ADAL" clId="{7DE4C0A3-AF26-41D2-95D0-F0734C8A5BAF}" dt="2021-10-05T17:54:55.992" v="363" actId="313"/>
          <ac:spMkLst>
            <pc:docMk/>
            <pc:sldMk cId="2090774876" sldId="281"/>
            <ac:spMk id="3" creationId="{00000000-0000-0000-0000-000000000000}"/>
          </ac:spMkLst>
        </pc:spChg>
      </pc:sldChg>
      <pc:sldChg chg="modSp mod modShow">
        <pc:chgData name="Samantha Aston" userId="826480a9-4694-47e3-8984-c31f8ac5bc32" providerId="ADAL" clId="{7DE4C0A3-AF26-41D2-95D0-F0734C8A5BAF}" dt="2021-10-05T17:54:14.101" v="252" actId="729"/>
        <pc:sldMkLst>
          <pc:docMk/>
          <pc:sldMk cId="1189079092" sldId="282"/>
        </pc:sldMkLst>
        <pc:spChg chg="mod">
          <ac:chgData name="Samantha Aston" userId="826480a9-4694-47e3-8984-c31f8ac5bc32" providerId="ADAL" clId="{7DE4C0A3-AF26-41D2-95D0-F0734C8A5BAF}" dt="2021-10-05T17:43:34.267" v="221" actId="207"/>
          <ac:spMkLst>
            <pc:docMk/>
            <pc:sldMk cId="1189079092" sldId="282"/>
            <ac:spMk id="3" creationId="{00000000-0000-0000-0000-000000000000}"/>
          </ac:spMkLst>
        </pc:spChg>
      </pc:sldChg>
      <pc:sldChg chg="modSp mod">
        <pc:chgData name="Samantha Aston" userId="826480a9-4694-47e3-8984-c31f8ac5bc32" providerId="ADAL" clId="{7DE4C0A3-AF26-41D2-95D0-F0734C8A5BAF}" dt="2021-10-05T17:40:33.466" v="188" actId="255"/>
        <pc:sldMkLst>
          <pc:docMk/>
          <pc:sldMk cId="3507197521" sldId="283"/>
        </pc:sldMkLst>
        <pc:spChg chg="mod">
          <ac:chgData name="Samantha Aston" userId="826480a9-4694-47e3-8984-c31f8ac5bc32" providerId="ADAL" clId="{7DE4C0A3-AF26-41D2-95D0-F0734C8A5BAF}" dt="2021-10-05T17:40:33.466" v="188" actId="255"/>
          <ac:spMkLst>
            <pc:docMk/>
            <pc:sldMk cId="3507197521" sldId="283"/>
            <ac:spMk id="386" creationId="{00000000-0000-0000-0000-000000000000}"/>
          </ac:spMkLst>
        </pc:spChg>
      </pc:sldChg>
      <pc:sldChg chg="modSp mod">
        <pc:chgData name="Samantha Aston" userId="826480a9-4694-47e3-8984-c31f8ac5bc32" providerId="ADAL" clId="{7DE4C0A3-AF26-41D2-95D0-F0734C8A5BAF}" dt="2021-10-05T17:53:18.757" v="249" actId="20577"/>
        <pc:sldMkLst>
          <pc:docMk/>
          <pc:sldMk cId="263630695" sldId="287"/>
        </pc:sldMkLst>
        <pc:spChg chg="mod">
          <ac:chgData name="Samantha Aston" userId="826480a9-4694-47e3-8984-c31f8ac5bc32" providerId="ADAL" clId="{7DE4C0A3-AF26-41D2-95D0-F0734C8A5BAF}" dt="2021-10-05T17:53:18.757" v="249" actId="20577"/>
          <ac:spMkLst>
            <pc:docMk/>
            <pc:sldMk cId="263630695" sldId="287"/>
            <ac:spMk id="2" creationId="{00000000-0000-0000-0000-000000000000}"/>
          </ac:spMkLst>
        </pc:spChg>
      </pc:sldChg>
      <pc:sldChg chg="del">
        <pc:chgData name="Samantha Aston" userId="826480a9-4694-47e3-8984-c31f8ac5bc32" providerId="ADAL" clId="{7DE4C0A3-AF26-41D2-95D0-F0734C8A5BAF}" dt="2021-10-05T17:46:17.591" v="234" actId="2696"/>
        <pc:sldMkLst>
          <pc:docMk/>
          <pc:sldMk cId="3025019204" sldId="291"/>
        </pc:sldMkLst>
      </pc:sldChg>
      <pc:sldChg chg="modSp mod">
        <pc:chgData name="Samantha Aston" userId="826480a9-4694-47e3-8984-c31f8ac5bc32" providerId="ADAL" clId="{7DE4C0A3-AF26-41D2-95D0-F0734C8A5BAF}" dt="2021-10-05T17:44:00.653" v="224" actId="207"/>
        <pc:sldMkLst>
          <pc:docMk/>
          <pc:sldMk cId="2994558693" sldId="292"/>
        </pc:sldMkLst>
        <pc:spChg chg="mod">
          <ac:chgData name="Samantha Aston" userId="826480a9-4694-47e3-8984-c31f8ac5bc32" providerId="ADAL" clId="{7DE4C0A3-AF26-41D2-95D0-F0734C8A5BAF}" dt="2021-10-05T17:43:53.041" v="223" actId="207"/>
          <ac:spMkLst>
            <pc:docMk/>
            <pc:sldMk cId="2994558693" sldId="292"/>
            <ac:spMk id="4" creationId="{961F31BA-0383-44D8-971F-55952B9A71E2}"/>
          </ac:spMkLst>
        </pc:spChg>
        <pc:spChg chg="mod">
          <ac:chgData name="Samantha Aston" userId="826480a9-4694-47e3-8984-c31f8ac5bc32" providerId="ADAL" clId="{7DE4C0A3-AF26-41D2-95D0-F0734C8A5BAF}" dt="2021-10-05T17:44:00.653" v="224" actId="207"/>
          <ac:spMkLst>
            <pc:docMk/>
            <pc:sldMk cId="2994558693" sldId="292"/>
            <ac:spMk id="7" creationId="{00000000-0000-0000-0000-000000000000}"/>
          </ac:spMkLst>
        </pc:spChg>
      </pc:sldChg>
      <pc:sldChg chg="modSp mod">
        <pc:chgData name="Samantha Aston" userId="826480a9-4694-47e3-8984-c31f8ac5bc32" providerId="ADAL" clId="{7DE4C0A3-AF26-41D2-95D0-F0734C8A5BAF}" dt="2021-10-05T17:53:23.235" v="251" actId="20577"/>
        <pc:sldMkLst>
          <pc:docMk/>
          <pc:sldMk cId="110065222" sldId="293"/>
        </pc:sldMkLst>
        <pc:spChg chg="mod">
          <ac:chgData name="Samantha Aston" userId="826480a9-4694-47e3-8984-c31f8ac5bc32" providerId="ADAL" clId="{7DE4C0A3-AF26-41D2-95D0-F0734C8A5BAF}" dt="2021-10-05T17:53:23.235" v="251" actId="20577"/>
          <ac:spMkLst>
            <pc:docMk/>
            <pc:sldMk cId="110065222" sldId="293"/>
            <ac:spMk id="2" creationId="{00000000-0000-0000-0000-000000000000}"/>
          </ac:spMkLst>
        </pc:spChg>
        <pc:spChg chg="mod">
          <ac:chgData name="Samantha Aston" userId="826480a9-4694-47e3-8984-c31f8ac5bc32" providerId="ADAL" clId="{7DE4C0A3-AF26-41D2-95D0-F0734C8A5BAF}" dt="2021-10-05T17:52:03.355" v="247" actId="20577"/>
          <ac:spMkLst>
            <pc:docMk/>
            <pc:sldMk cId="110065222" sldId="293"/>
            <ac:spMk id="3" creationId="{00000000-0000-0000-0000-000000000000}"/>
          </ac:spMkLst>
        </pc:spChg>
      </pc:sldChg>
      <pc:sldChg chg="addSp delSp modSp new del mod modClrScheme chgLayout">
        <pc:chgData name="Samantha Aston" userId="826480a9-4694-47e3-8984-c31f8ac5bc32" providerId="ADAL" clId="{7DE4C0A3-AF26-41D2-95D0-F0734C8A5BAF}" dt="2021-10-05T17:40:38.349" v="189" actId="2696"/>
        <pc:sldMkLst>
          <pc:docMk/>
          <pc:sldMk cId="3676178140" sldId="294"/>
        </pc:sldMkLst>
        <pc:spChg chg="del">
          <ac:chgData name="Samantha Aston" userId="826480a9-4694-47e3-8984-c31f8ac5bc32" providerId="ADAL" clId="{7DE4C0A3-AF26-41D2-95D0-F0734C8A5BAF}" dt="2021-10-05T17:36:17.229" v="82" actId="700"/>
          <ac:spMkLst>
            <pc:docMk/>
            <pc:sldMk cId="3676178140" sldId="294"/>
            <ac:spMk id="2" creationId="{FF8CD9F1-5162-491C-92D4-184C4142265B}"/>
          </ac:spMkLst>
        </pc:spChg>
        <pc:spChg chg="add mod">
          <ac:chgData name="Samantha Aston" userId="826480a9-4694-47e3-8984-c31f8ac5bc32" providerId="ADAL" clId="{7DE4C0A3-AF26-41D2-95D0-F0734C8A5BAF}" dt="2021-10-05T17:39:47.927" v="183"/>
          <ac:spMkLst>
            <pc:docMk/>
            <pc:sldMk cId="3676178140" sldId="294"/>
            <ac:spMk id="3" creationId="{65CB4CF5-2D32-4BFB-BD3F-318A8C87137B}"/>
          </ac:spMkLst>
        </pc:spChg>
      </pc:sldChg>
      <pc:sldChg chg="addSp delSp modSp new mod modClrScheme chgLayout">
        <pc:chgData name="Samantha Aston" userId="826480a9-4694-47e3-8984-c31f8ac5bc32" providerId="ADAL" clId="{7DE4C0A3-AF26-41D2-95D0-F0734C8A5BAF}" dt="2021-10-05T17:42:34.672" v="220" actId="255"/>
        <pc:sldMkLst>
          <pc:docMk/>
          <pc:sldMk cId="1208432807" sldId="295"/>
        </pc:sldMkLst>
        <pc:spChg chg="del">
          <ac:chgData name="Samantha Aston" userId="826480a9-4694-47e3-8984-c31f8ac5bc32" providerId="ADAL" clId="{7DE4C0A3-AF26-41D2-95D0-F0734C8A5BAF}" dt="2021-10-05T17:38:10.584" v="140" actId="700"/>
          <ac:spMkLst>
            <pc:docMk/>
            <pc:sldMk cId="1208432807" sldId="295"/>
            <ac:spMk id="2" creationId="{FB289CF9-DFC1-413C-8894-CE01F9921A47}"/>
          </ac:spMkLst>
        </pc:spChg>
        <pc:spChg chg="add del mod">
          <ac:chgData name="Samantha Aston" userId="826480a9-4694-47e3-8984-c31f8ac5bc32" providerId="ADAL" clId="{7DE4C0A3-AF26-41D2-95D0-F0734C8A5BAF}" dt="2021-10-05T17:41:30.048" v="213" actId="26606"/>
          <ac:spMkLst>
            <pc:docMk/>
            <pc:sldMk cId="1208432807" sldId="295"/>
            <ac:spMk id="4" creationId="{5061FFE2-19F9-4D43-9A7C-5C27FEB9800B}"/>
          </ac:spMkLst>
        </pc:spChg>
        <pc:spChg chg="add mod ord">
          <ac:chgData name="Samantha Aston" userId="826480a9-4694-47e3-8984-c31f8ac5bc32" providerId="ADAL" clId="{7DE4C0A3-AF26-41D2-95D0-F0734C8A5BAF}" dt="2021-10-05T17:41:30.048" v="213" actId="26606"/>
          <ac:spMkLst>
            <pc:docMk/>
            <pc:sldMk cId="1208432807" sldId="295"/>
            <ac:spMk id="5" creationId="{0BE61822-5666-42B8-8CAE-98D293AE84FE}"/>
          </ac:spMkLst>
        </pc:spChg>
        <pc:spChg chg="add del mod ord">
          <ac:chgData name="Samantha Aston" userId="826480a9-4694-47e3-8984-c31f8ac5bc32" providerId="ADAL" clId="{7DE4C0A3-AF26-41D2-95D0-F0734C8A5BAF}" dt="2021-10-05T17:41:30.048" v="213" actId="26606"/>
          <ac:spMkLst>
            <pc:docMk/>
            <pc:sldMk cId="1208432807" sldId="295"/>
            <ac:spMk id="6" creationId="{DD7177F2-AD82-4B7A-BD82-C883B01BD967}"/>
          </ac:spMkLst>
        </pc:spChg>
        <pc:spChg chg="add del mod">
          <ac:chgData name="Samantha Aston" userId="826480a9-4694-47e3-8984-c31f8ac5bc32" providerId="ADAL" clId="{7DE4C0A3-AF26-41D2-95D0-F0734C8A5BAF}" dt="2021-10-05T17:42:11.900" v="219" actId="21"/>
          <ac:spMkLst>
            <pc:docMk/>
            <pc:sldMk cId="1208432807" sldId="295"/>
            <ac:spMk id="12" creationId="{B251039B-0C53-441B-8F4C-7C2430A8E1BA}"/>
          </ac:spMkLst>
        </pc:spChg>
        <pc:graphicFrameChg chg="add mod">
          <ac:chgData name="Samantha Aston" userId="826480a9-4694-47e3-8984-c31f8ac5bc32" providerId="ADAL" clId="{7DE4C0A3-AF26-41D2-95D0-F0734C8A5BAF}" dt="2021-10-05T17:42:34.672" v="220" actId="255"/>
          <ac:graphicFrameMkLst>
            <pc:docMk/>
            <pc:sldMk cId="1208432807" sldId="295"/>
            <ac:graphicFrameMk id="8" creationId="{88FE1D13-518D-4743-9912-170F04463EF1}"/>
          </ac:graphicFrameMkLst>
        </pc:graphicFrameChg>
      </pc:sldChg>
      <pc:sldMasterChg chg="delSldLayout">
        <pc:chgData name="Samantha Aston" userId="826480a9-4694-47e3-8984-c31f8ac5bc32" providerId="ADAL" clId="{7DE4C0A3-AF26-41D2-95D0-F0734C8A5BAF}" dt="2021-10-05T16:42:30.756" v="53" actId="2696"/>
        <pc:sldMasterMkLst>
          <pc:docMk/>
          <pc:sldMasterMk cId="1313686093" sldId="2147483678"/>
        </pc:sldMasterMkLst>
        <pc:sldLayoutChg chg="del">
          <pc:chgData name="Samantha Aston" userId="826480a9-4694-47e3-8984-c31f8ac5bc32" providerId="ADAL" clId="{7DE4C0A3-AF26-41D2-95D0-F0734C8A5BAF}" dt="2021-10-05T16:42:30.756" v="53" actId="2696"/>
          <pc:sldLayoutMkLst>
            <pc:docMk/>
            <pc:sldMasterMk cId="1313686093" sldId="2147483678"/>
            <pc:sldLayoutMk cId="2523497884" sldId="2147483695"/>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_80000041_7AB8626A.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_80000042_C108699A.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_80000043_F8F31F5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extLst>
              <c:ext xmlns:c16="http://schemas.microsoft.com/office/drawing/2014/chart" uri="{C3380CC4-5D6E-409C-BE32-E72D297353CC}">
                <c16:uniqueId val="{00000000-C4D5-441E-8B1E-A79F2891FC30}"/>
              </c:ext>
            </c:extLst>
          </c:dPt>
          <c:dPt>
            <c:idx val="1"/>
            <c:invertIfNegative val="0"/>
            <c:bubble3D val="0"/>
            <c:extLst>
              <c:ext xmlns:c16="http://schemas.microsoft.com/office/drawing/2014/chart" uri="{C3380CC4-5D6E-409C-BE32-E72D297353CC}">
                <c16:uniqueId val="{00000001-C4D5-441E-8B1E-A79F2891FC30}"/>
              </c:ext>
            </c:extLst>
          </c:dPt>
          <c:dPt>
            <c:idx val="2"/>
            <c:invertIfNegative val="0"/>
            <c:bubble3D val="0"/>
            <c:extLst>
              <c:ext xmlns:c16="http://schemas.microsoft.com/office/drawing/2014/chart" uri="{C3380CC4-5D6E-409C-BE32-E72D297353CC}">
                <c16:uniqueId val="{00000002-C4D5-441E-8B1E-A79F2891FC30}"/>
              </c:ext>
            </c:extLst>
          </c:dPt>
          <c:dPt>
            <c:idx val="3"/>
            <c:invertIfNegative val="0"/>
            <c:bubble3D val="0"/>
            <c:extLst>
              <c:ext xmlns:c16="http://schemas.microsoft.com/office/drawing/2014/chart" uri="{C3380CC4-5D6E-409C-BE32-E72D297353CC}">
                <c16:uniqueId val="{00000003-C4D5-441E-8B1E-A79F2891FC30}"/>
              </c:ext>
            </c:extLst>
          </c:dPt>
          <c:dLbls>
            <c:delete val="1"/>
          </c:dLbls>
          <c:val>
            <c:numRef>
              <c:f>Sheet1!$A$2</c:f>
              <c:numCache>
                <c:formatCode>General</c:formatCode>
                <c:ptCount val="1"/>
                <c:pt idx="0">
                  <c:v>8.1999999999999993</c:v>
                </c:pt>
              </c:numCache>
            </c:numRef>
          </c:val>
          <c:extLst>
            <c:ext xmlns:c16="http://schemas.microsoft.com/office/drawing/2014/chart" uri="{C3380CC4-5D6E-409C-BE32-E72D297353CC}">
              <c16:uniqueId val="{00000004-C4D5-441E-8B1E-A79F2891FC30}"/>
            </c:ext>
          </c:extLst>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extLst>
            <c:ext xmlns:c16="http://schemas.microsoft.com/office/drawing/2014/chart" uri="{C3380CC4-5D6E-409C-BE32-E72D297353CC}">
              <c16:uniqueId val="{00000005-C4D5-441E-8B1E-A79F2891FC30}"/>
            </c:ext>
          </c:extLst>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extLst>
            <c:ext xmlns:c16="http://schemas.microsoft.com/office/drawing/2014/chart" uri="{C3380CC4-5D6E-409C-BE32-E72D297353CC}">
              <c16:uniqueId val="{00000006-C4D5-441E-8B1E-A79F2891FC30}"/>
            </c:ext>
          </c:extLst>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extLst>
            <c:ext xmlns:c16="http://schemas.microsoft.com/office/drawing/2014/chart" uri="{C3380CC4-5D6E-409C-BE32-E72D297353CC}">
              <c16:uniqueId val="{00000007-C4D5-441E-8B1E-A79F2891FC30}"/>
            </c:ext>
          </c:extLst>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extLst>
            <c:ext xmlns:c16="http://schemas.microsoft.com/office/drawing/2014/chart" uri="{C3380CC4-5D6E-409C-BE32-E72D297353CC}">
              <c16:uniqueId val="{00000008-C4D5-441E-8B1E-A79F2891FC30}"/>
            </c:ext>
          </c:extLst>
        </c:ser>
        <c:dLbls>
          <c:showLegendKey val="0"/>
          <c:showVal val="1"/>
          <c:showCatName val="0"/>
          <c:showSerName val="0"/>
          <c:showPercent val="0"/>
          <c:showBubbleSize val="0"/>
        </c:dLbls>
        <c:gapWidth val="75"/>
        <c:overlap val="100"/>
        <c:axId val="186839424"/>
        <c:axId val="186840960"/>
      </c:barChart>
      <c:catAx>
        <c:axId val="186839424"/>
        <c:scaling>
          <c:orientation val="minMax"/>
        </c:scaling>
        <c:delete val="1"/>
        <c:axPos val="l"/>
        <c:numFmt formatCode="General" sourceLinked="1"/>
        <c:majorTickMark val="none"/>
        <c:minorTickMark val="none"/>
        <c:tickLblPos val="nextTo"/>
        <c:crossAx val="186840960"/>
        <c:crossesAt val="10"/>
        <c:auto val="1"/>
        <c:lblAlgn val="ctr"/>
        <c:lblOffset val="100"/>
        <c:noMultiLvlLbl val="0"/>
      </c:catAx>
      <c:valAx>
        <c:axId val="186840960"/>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a:latin typeface="Verdana" panose="020B0604030504040204" pitchFamily="34" charset="0"/>
                  </a:rPr>
                  <a:t>Distribution</a:t>
                </a:r>
              </a:p>
            </c:rich>
          </c:tx>
          <c:layout>
            <c:manualLayout>
              <c:xMode val="edge"/>
              <c:yMode val="edge"/>
              <c:x val="0.45914849849134926"/>
              <c:y val="0.88954442657056365"/>
            </c:manualLayout>
          </c:layout>
          <c:overlay val="0"/>
        </c:title>
        <c:numFmt formatCode="0%" sourceLinked="1"/>
        <c:majorTickMark val="out"/>
        <c:minorTickMark val="none"/>
        <c:tickLblPos val="nextTo"/>
        <c:crossAx val="186839424"/>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extLst>
              <c:ext xmlns:c16="http://schemas.microsoft.com/office/drawing/2014/chart" uri="{C3380CC4-5D6E-409C-BE32-E72D297353CC}">
                <c16:uniqueId val="{00000001-826A-4E80-9843-96FBA0CEB8B1}"/>
              </c:ext>
            </c:extLst>
          </c:dPt>
          <c:dPt>
            <c:idx val="1"/>
            <c:invertIfNegative val="0"/>
            <c:bubble3D val="0"/>
            <c:spPr>
              <a:solidFill>
                <a:srgbClr val="C81976"/>
              </a:solidFill>
            </c:spPr>
            <c:extLst>
              <c:ext xmlns:c16="http://schemas.microsoft.com/office/drawing/2014/chart" uri="{C3380CC4-5D6E-409C-BE32-E72D297353CC}">
                <c16:uniqueId val="{00000003-826A-4E80-9843-96FBA0CEB8B1}"/>
              </c:ext>
            </c:extLst>
          </c:dPt>
          <c:dPt>
            <c:idx val="2"/>
            <c:invertIfNegative val="0"/>
            <c:bubble3D val="0"/>
            <c:spPr>
              <a:solidFill>
                <a:srgbClr val="88898C"/>
              </a:solidFill>
            </c:spPr>
            <c:extLst>
              <c:ext xmlns:c16="http://schemas.microsoft.com/office/drawing/2014/chart" uri="{C3380CC4-5D6E-409C-BE32-E72D297353CC}">
                <c16:uniqueId val="{00000005-826A-4E80-9843-96FBA0CEB8B1}"/>
              </c:ext>
            </c:extLst>
          </c:dPt>
          <c:dPt>
            <c:idx val="3"/>
            <c:invertIfNegative val="0"/>
            <c:bubble3D val="0"/>
            <c:spPr>
              <a:solidFill>
                <a:srgbClr val="FDB828"/>
              </a:solidFill>
            </c:spPr>
            <c:extLst>
              <c:ext xmlns:c16="http://schemas.microsoft.com/office/drawing/2014/chart" uri="{C3380CC4-5D6E-409C-BE32-E72D297353CC}">
                <c16:uniqueId val="{00000007-826A-4E80-9843-96FBA0CEB8B1}"/>
              </c:ext>
            </c:extLst>
          </c:dPt>
          <c:dLbls>
            <c:spPr>
              <a:noFill/>
              <a:ln>
                <a:noFill/>
              </a:ln>
              <a:effectLst/>
            </c:spPr>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826A-4E80-9843-96FBA0CEB8B1}"/>
            </c:ext>
          </c:extLst>
        </c:ser>
        <c:dLbls>
          <c:showLegendKey val="0"/>
          <c:showVal val="0"/>
          <c:showCatName val="0"/>
          <c:showSerName val="0"/>
          <c:showPercent val="0"/>
          <c:showBubbleSize val="0"/>
        </c:dLbls>
        <c:gapWidth val="100"/>
        <c:axId val="186888960"/>
        <c:axId val="186890496"/>
      </c:barChart>
      <c:catAx>
        <c:axId val="186888960"/>
        <c:scaling>
          <c:orientation val="minMax"/>
        </c:scaling>
        <c:delete val="0"/>
        <c:axPos val="b"/>
        <c:numFmt formatCode="General" sourceLinked="0"/>
        <c:majorTickMark val="out"/>
        <c:minorTickMark val="none"/>
        <c:tickLblPos val="nextTo"/>
        <c:crossAx val="186890496"/>
        <c:crosses val="autoZero"/>
        <c:auto val="1"/>
        <c:lblAlgn val="ctr"/>
        <c:lblOffset val="100"/>
        <c:noMultiLvlLbl val="0"/>
      </c:catAx>
      <c:valAx>
        <c:axId val="186890496"/>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186888960"/>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extLst>
              <c:ext xmlns:c16="http://schemas.microsoft.com/office/drawing/2014/chart" uri="{C3380CC4-5D6E-409C-BE32-E72D297353CC}">
                <c16:uniqueId val="{00000000-58F3-4575-B06C-83E43567236D}"/>
              </c:ext>
            </c:extLst>
          </c:dPt>
          <c:dPt>
            <c:idx val="1"/>
            <c:bubble3D val="0"/>
            <c:extLst>
              <c:ext xmlns:c16="http://schemas.microsoft.com/office/drawing/2014/chart" uri="{C3380CC4-5D6E-409C-BE32-E72D297353CC}">
                <c16:uniqueId val="{00000001-58F3-4575-B06C-83E43567236D}"/>
              </c:ext>
            </c:extLst>
          </c:dPt>
          <c:dPt>
            <c:idx val="2"/>
            <c:bubble3D val="0"/>
            <c:extLst>
              <c:ext xmlns:c16="http://schemas.microsoft.com/office/drawing/2014/chart" uri="{C3380CC4-5D6E-409C-BE32-E72D297353CC}">
                <c16:uniqueId val="{00000002-58F3-4575-B06C-83E43567236D}"/>
              </c:ext>
            </c:extLst>
          </c:dPt>
          <c:dPt>
            <c:idx val="3"/>
            <c:bubble3D val="0"/>
            <c:extLst>
              <c:ext xmlns:c16="http://schemas.microsoft.com/office/drawing/2014/chart" uri="{C3380CC4-5D6E-409C-BE32-E72D297353CC}">
                <c16:uniqueId val="{00000003-58F3-4575-B06C-83E43567236D}"/>
              </c:ext>
            </c:extLst>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extLst>
            <c:ext xmlns:c16="http://schemas.microsoft.com/office/drawing/2014/chart" uri="{C3380CC4-5D6E-409C-BE32-E72D297353CC}">
              <c16:uniqueId val="{00000004-58F3-4575-B06C-83E43567236D}"/>
            </c:ext>
          </c:extLst>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extLst>
              <c:ext xmlns:c16="http://schemas.microsoft.com/office/drawing/2014/chart" uri="{C3380CC4-5D6E-409C-BE32-E72D297353CC}">
                <c16:uniqueId val="{00000005-58F3-4575-B06C-83E43567236D}"/>
              </c:ext>
            </c:extLst>
          </c:dPt>
          <c:dPt>
            <c:idx val="1"/>
            <c:marker>
              <c:spPr>
                <a:solidFill>
                  <a:srgbClr val="7A1F7F"/>
                </a:solidFill>
                <a:ln>
                  <a:solidFill>
                    <a:srgbClr val="7A1F7F"/>
                  </a:solidFill>
                </a:ln>
              </c:spPr>
            </c:marker>
            <c:bubble3D val="0"/>
            <c:extLst>
              <c:ext xmlns:c16="http://schemas.microsoft.com/office/drawing/2014/chart" uri="{C3380CC4-5D6E-409C-BE32-E72D297353CC}">
                <c16:uniqueId val="{00000006-58F3-4575-B06C-83E43567236D}"/>
              </c:ext>
            </c:extLst>
          </c:dPt>
          <c:dPt>
            <c:idx val="2"/>
            <c:marker>
              <c:spPr>
                <a:solidFill>
                  <a:srgbClr val="7A1F7F"/>
                </a:solidFill>
                <a:ln>
                  <a:solidFill>
                    <a:srgbClr val="7A1F7F"/>
                  </a:solidFill>
                </a:ln>
              </c:spPr>
            </c:marker>
            <c:bubble3D val="0"/>
            <c:extLst>
              <c:ext xmlns:c16="http://schemas.microsoft.com/office/drawing/2014/chart" uri="{C3380CC4-5D6E-409C-BE32-E72D297353CC}">
                <c16:uniqueId val="{00000007-58F3-4575-B06C-83E43567236D}"/>
              </c:ext>
            </c:extLst>
          </c:dPt>
          <c:dPt>
            <c:idx val="3"/>
            <c:marker>
              <c:spPr>
                <a:solidFill>
                  <a:srgbClr val="7A1F7F"/>
                </a:solidFill>
                <a:ln>
                  <a:solidFill>
                    <a:srgbClr val="7A1F7F"/>
                  </a:solidFill>
                </a:ln>
              </c:spPr>
            </c:marker>
            <c:bubble3D val="0"/>
            <c:extLst>
              <c:ext xmlns:c16="http://schemas.microsoft.com/office/drawing/2014/chart" uri="{C3380CC4-5D6E-409C-BE32-E72D297353CC}">
                <c16:uniqueId val="{00000008-58F3-4575-B06C-83E43567236D}"/>
              </c:ext>
            </c:extLst>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extLst>
            <c:ext xmlns:c16="http://schemas.microsoft.com/office/drawing/2014/chart" uri="{C3380CC4-5D6E-409C-BE32-E72D297353CC}">
              <c16:uniqueId val="{00000009-58F3-4575-B06C-83E43567236D}"/>
            </c:ext>
          </c:extLst>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extLst>
            <c:ext xmlns:c16="http://schemas.microsoft.com/office/drawing/2014/chart" uri="{C3380CC4-5D6E-409C-BE32-E72D297353CC}">
              <c16:uniqueId val="{0000000A-58F3-4575-B06C-83E43567236D}"/>
            </c:ext>
          </c:extLst>
        </c:ser>
        <c:dLbls>
          <c:showLegendKey val="0"/>
          <c:showVal val="0"/>
          <c:showCatName val="0"/>
          <c:showSerName val="0"/>
          <c:showPercent val="0"/>
          <c:showBubbleSize val="0"/>
        </c:dLbls>
        <c:marker val="1"/>
        <c:smooth val="0"/>
        <c:axId val="189257216"/>
        <c:axId val="189259136"/>
      </c:lineChart>
      <c:catAx>
        <c:axId val="189257216"/>
        <c:scaling>
          <c:orientation val="minMax"/>
        </c:scaling>
        <c:delete val="0"/>
        <c:axPos val="b"/>
        <c:numFmt formatCode="General" sourceLinked="0"/>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89259136"/>
        <c:crosses val="autoZero"/>
        <c:auto val="1"/>
        <c:lblAlgn val="ctr"/>
        <c:lblOffset val="100"/>
        <c:noMultiLvlLbl val="0"/>
      </c:catAx>
      <c:valAx>
        <c:axId val="189259136"/>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89257216"/>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2ADAE9-A719-4DD4-A67F-EDA85BB9DA77}"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2EF91BA6-AD41-4892-A076-8FD716D57C59}">
      <dgm:prSet custT="1"/>
      <dgm:spPr/>
      <dgm:t>
        <a:bodyPr/>
        <a:lstStyle/>
        <a:p>
          <a:r>
            <a:rPr lang="en-GB" sz="2000" dirty="0"/>
            <a:t>Smoothly incorporate the work of others into a piece of academic writing </a:t>
          </a:r>
          <a:endParaRPr lang="en-US" sz="2000" dirty="0"/>
        </a:p>
      </dgm:t>
    </dgm:pt>
    <dgm:pt modelId="{D7BFE3BF-1518-47EF-B3AC-7D772F008C40}" type="parTrans" cxnId="{3893EB4A-F0C4-42A6-93D5-93AA63AE6A1E}">
      <dgm:prSet/>
      <dgm:spPr/>
      <dgm:t>
        <a:bodyPr/>
        <a:lstStyle/>
        <a:p>
          <a:endParaRPr lang="en-US"/>
        </a:p>
      </dgm:t>
    </dgm:pt>
    <dgm:pt modelId="{23B232B4-ED45-46FD-A132-3E3A3063C62F}" type="sibTrans" cxnId="{3893EB4A-F0C4-42A6-93D5-93AA63AE6A1E}">
      <dgm:prSet/>
      <dgm:spPr/>
      <dgm:t>
        <a:bodyPr/>
        <a:lstStyle/>
        <a:p>
          <a:endParaRPr lang="en-US"/>
        </a:p>
      </dgm:t>
    </dgm:pt>
    <dgm:pt modelId="{B367C421-C088-4B70-AF7A-3065E892F350}">
      <dgm:prSet custT="1"/>
      <dgm:spPr/>
      <dgm:t>
        <a:bodyPr/>
        <a:lstStyle/>
        <a:p>
          <a:r>
            <a:rPr lang="en-GB" sz="2000" dirty="0"/>
            <a:t>Reference different information sources consistently using the Harvard Manchester style</a:t>
          </a:r>
          <a:endParaRPr lang="en-US" sz="2000" dirty="0"/>
        </a:p>
      </dgm:t>
    </dgm:pt>
    <dgm:pt modelId="{A269F21C-065F-4F1C-A076-AA2A74799EBF}" type="parTrans" cxnId="{7BEAFFCE-A725-41AD-A027-688069B278A9}">
      <dgm:prSet/>
      <dgm:spPr/>
      <dgm:t>
        <a:bodyPr/>
        <a:lstStyle/>
        <a:p>
          <a:endParaRPr lang="en-US"/>
        </a:p>
      </dgm:t>
    </dgm:pt>
    <dgm:pt modelId="{32BC0433-CDD5-41C8-81E3-7B450BAF7D69}" type="sibTrans" cxnId="{7BEAFFCE-A725-41AD-A027-688069B278A9}">
      <dgm:prSet/>
      <dgm:spPr/>
      <dgm:t>
        <a:bodyPr/>
        <a:lstStyle/>
        <a:p>
          <a:endParaRPr lang="en-US"/>
        </a:p>
      </dgm:t>
    </dgm:pt>
    <dgm:pt modelId="{F33BBB85-2E55-4298-BEDB-949B03314081}">
      <dgm:prSet custT="1"/>
      <dgm:spPr/>
      <dgm:t>
        <a:bodyPr/>
        <a:lstStyle/>
        <a:p>
          <a:r>
            <a:rPr lang="en-GB" sz="2000" dirty="0"/>
            <a:t>Express your critical appraisal to effectively convey the ‘and so’ of your thinking in your academic writing</a:t>
          </a:r>
          <a:endParaRPr lang="en-US" sz="2000" dirty="0"/>
        </a:p>
      </dgm:t>
    </dgm:pt>
    <dgm:pt modelId="{0A7EDA3F-AA0F-40E3-977E-D8AEE08D9BB0}" type="parTrans" cxnId="{C392AF5C-844E-45A2-869E-0FFDAC7561CF}">
      <dgm:prSet/>
      <dgm:spPr/>
      <dgm:t>
        <a:bodyPr/>
        <a:lstStyle/>
        <a:p>
          <a:endParaRPr lang="en-US"/>
        </a:p>
      </dgm:t>
    </dgm:pt>
    <dgm:pt modelId="{5CEFE417-C722-4554-BB46-DEBC7A9D62BD}" type="sibTrans" cxnId="{C392AF5C-844E-45A2-869E-0FFDAC7561CF}">
      <dgm:prSet/>
      <dgm:spPr/>
      <dgm:t>
        <a:bodyPr/>
        <a:lstStyle/>
        <a:p>
          <a:endParaRPr lang="en-US"/>
        </a:p>
      </dgm:t>
    </dgm:pt>
    <dgm:pt modelId="{BD2711FA-85EB-45A7-BD52-66697E4109C6}" type="pres">
      <dgm:prSet presAssocID="{842ADAE9-A719-4DD4-A67F-EDA85BB9DA77}" presName="root" presStyleCnt="0">
        <dgm:presLayoutVars>
          <dgm:dir/>
          <dgm:resizeHandles val="exact"/>
        </dgm:presLayoutVars>
      </dgm:prSet>
      <dgm:spPr/>
    </dgm:pt>
    <dgm:pt modelId="{CD942EE9-1ABE-4FB8-83B5-3FBA965B1000}" type="pres">
      <dgm:prSet presAssocID="{2EF91BA6-AD41-4892-A076-8FD716D57C59}" presName="compNode" presStyleCnt="0"/>
      <dgm:spPr/>
    </dgm:pt>
    <dgm:pt modelId="{5C58A430-0730-4FC9-BBD1-FBAD3E08D77E}" type="pres">
      <dgm:prSet presAssocID="{2EF91BA6-AD41-4892-A076-8FD716D57C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1B6EF8DC-8DE3-40DA-966A-0259A0945757}" type="pres">
      <dgm:prSet presAssocID="{2EF91BA6-AD41-4892-A076-8FD716D57C59}" presName="spaceRect" presStyleCnt="0"/>
      <dgm:spPr/>
    </dgm:pt>
    <dgm:pt modelId="{6C8F7445-0F27-4048-9615-90CE06DC3DA3}" type="pres">
      <dgm:prSet presAssocID="{2EF91BA6-AD41-4892-A076-8FD716D57C59}" presName="textRect" presStyleLbl="revTx" presStyleIdx="0" presStyleCnt="3">
        <dgm:presLayoutVars>
          <dgm:chMax val="1"/>
          <dgm:chPref val="1"/>
        </dgm:presLayoutVars>
      </dgm:prSet>
      <dgm:spPr/>
    </dgm:pt>
    <dgm:pt modelId="{A6261F18-64F4-4B13-AC4B-A04C7AB752C9}" type="pres">
      <dgm:prSet presAssocID="{23B232B4-ED45-46FD-A132-3E3A3063C62F}" presName="sibTrans" presStyleCnt="0"/>
      <dgm:spPr/>
    </dgm:pt>
    <dgm:pt modelId="{C9274556-017D-44C2-A19C-F8807853D55A}" type="pres">
      <dgm:prSet presAssocID="{B367C421-C088-4B70-AF7A-3065E892F350}" presName="compNode" presStyleCnt="0"/>
      <dgm:spPr/>
    </dgm:pt>
    <dgm:pt modelId="{6304E75A-2D23-4DDF-9E36-06645C9A6839}" type="pres">
      <dgm:prSet presAssocID="{B367C421-C088-4B70-AF7A-3065E892F35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6392280A-9E53-44D2-AA04-6A801D2C0CCB}" type="pres">
      <dgm:prSet presAssocID="{B367C421-C088-4B70-AF7A-3065E892F350}" presName="spaceRect" presStyleCnt="0"/>
      <dgm:spPr/>
    </dgm:pt>
    <dgm:pt modelId="{E0265AEB-1FEE-468C-A96D-9C7B1098A5A6}" type="pres">
      <dgm:prSet presAssocID="{B367C421-C088-4B70-AF7A-3065E892F350}" presName="textRect" presStyleLbl="revTx" presStyleIdx="1" presStyleCnt="3">
        <dgm:presLayoutVars>
          <dgm:chMax val="1"/>
          <dgm:chPref val="1"/>
        </dgm:presLayoutVars>
      </dgm:prSet>
      <dgm:spPr/>
    </dgm:pt>
    <dgm:pt modelId="{7ED3D32C-CDBC-42D6-9170-E7C8919CBC58}" type="pres">
      <dgm:prSet presAssocID="{32BC0433-CDD5-41C8-81E3-7B450BAF7D69}" presName="sibTrans" presStyleCnt="0"/>
      <dgm:spPr/>
    </dgm:pt>
    <dgm:pt modelId="{49271A76-6B66-4A78-B434-A2BE2F1B5EE3}" type="pres">
      <dgm:prSet presAssocID="{F33BBB85-2E55-4298-BEDB-949B03314081}" presName="compNode" presStyleCnt="0"/>
      <dgm:spPr/>
    </dgm:pt>
    <dgm:pt modelId="{83209E30-A498-4DFB-9139-AAEA02E7C038}" type="pres">
      <dgm:prSet presAssocID="{F33BBB85-2E55-4298-BEDB-949B0331408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47D00CD6-7685-4B5E-9AEA-2D1EAB16A458}" type="pres">
      <dgm:prSet presAssocID="{F33BBB85-2E55-4298-BEDB-949B03314081}" presName="spaceRect" presStyleCnt="0"/>
      <dgm:spPr/>
    </dgm:pt>
    <dgm:pt modelId="{1F40D3E3-88F1-4683-96E6-9A091A0866DC}" type="pres">
      <dgm:prSet presAssocID="{F33BBB85-2E55-4298-BEDB-949B03314081}" presName="textRect" presStyleLbl="revTx" presStyleIdx="2" presStyleCnt="3">
        <dgm:presLayoutVars>
          <dgm:chMax val="1"/>
          <dgm:chPref val="1"/>
        </dgm:presLayoutVars>
      </dgm:prSet>
      <dgm:spPr/>
    </dgm:pt>
  </dgm:ptLst>
  <dgm:cxnLst>
    <dgm:cxn modelId="{EC80443C-CB45-447B-8A22-67B301E55F35}" type="presOf" srcId="{F33BBB85-2E55-4298-BEDB-949B03314081}" destId="{1F40D3E3-88F1-4683-96E6-9A091A0866DC}" srcOrd="0" destOrd="0" presId="urn:microsoft.com/office/officeart/2018/2/layout/IconLabelList"/>
    <dgm:cxn modelId="{C392AF5C-844E-45A2-869E-0FFDAC7561CF}" srcId="{842ADAE9-A719-4DD4-A67F-EDA85BB9DA77}" destId="{F33BBB85-2E55-4298-BEDB-949B03314081}" srcOrd="2" destOrd="0" parTransId="{0A7EDA3F-AA0F-40E3-977E-D8AEE08D9BB0}" sibTransId="{5CEFE417-C722-4554-BB46-DEBC7A9D62BD}"/>
    <dgm:cxn modelId="{1B76905E-B4F2-4440-BCDF-B04C8FE94E86}" type="presOf" srcId="{842ADAE9-A719-4DD4-A67F-EDA85BB9DA77}" destId="{BD2711FA-85EB-45A7-BD52-66697E4109C6}" srcOrd="0" destOrd="0" presId="urn:microsoft.com/office/officeart/2018/2/layout/IconLabelList"/>
    <dgm:cxn modelId="{3893EB4A-F0C4-42A6-93D5-93AA63AE6A1E}" srcId="{842ADAE9-A719-4DD4-A67F-EDA85BB9DA77}" destId="{2EF91BA6-AD41-4892-A076-8FD716D57C59}" srcOrd="0" destOrd="0" parTransId="{D7BFE3BF-1518-47EF-B3AC-7D772F008C40}" sibTransId="{23B232B4-ED45-46FD-A132-3E3A3063C62F}"/>
    <dgm:cxn modelId="{7BEAFFCE-A725-41AD-A027-688069B278A9}" srcId="{842ADAE9-A719-4DD4-A67F-EDA85BB9DA77}" destId="{B367C421-C088-4B70-AF7A-3065E892F350}" srcOrd="1" destOrd="0" parTransId="{A269F21C-065F-4F1C-A076-AA2A74799EBF}" sibTransId="{32BC0433-CDD5-41C8-81E3-7B450BAF7D69}"/>
    <dgm:cxn modelId="{BDA6B3DA-7D0A-4DF1-9D43-94487228CF61}" type="presOf" srcId="{B367C421-C088-4B70-AF7A-3065E892F350}" destId="{E0265AEB-1FEE-468C-A96D-9C7B1098A5A6}" srcOrd="0" destOrd="0" presId="urn:microsoft.com/office/officeart/2018/2/layout/IconLabelList"/>
    <dgm:cxn modelId="{7B54A6DC-65F7-45FD-A740-D3E20FC7518D}" type="presOf" srcId="{2EF91BA6-AD41-4892-A076-8FD716D57C59}" destId="{6C8F7445-0F27-4048-9615-90CE06DC3DA3}" srcOrd="0" destOrd="0" presId="urn:microsoft.com/office/officeart/2018/2/layout/IconLabelList"/>
    <dgm:cxn modelId="{6F419580-FF14-4ADC-A5F5-B7DC7634D890}" type="presParOf" srcId="{BD2711FA-85EB-45A7-BD52-66697E4109C6}" destId="{CD942EE9-1ABE-4FB8-83B5-3FBA965B1000}" srcOrd="0" destOrd="0" presId="urn:microsoft.com/office/officeart/2018/2/layout/IconLabelList"/>
    <dgm:cxn modelId="{C04D2819-7D2B-49E7-8F07-2902C24C054B}" type="presParOf" srcId="{CD942EE9-1ABE-4FB8-83B5-3FBA965B1000}" destId="{5C58A430-0730-4FC9-BBD1-FBAD3E08D77E}" srcOrd="0" destOrd="0" presId="urn:microsoft.com/office/officeart/2018/2/layout/IconLabelList"/>
    <dgm:cxn modelId="{0D4FF8A1-2DB7-47B3-B772-086F2AA9C5F7}" type="presParOf" srcId="{CD942EE9-1ABE-4FB8-83B5-3FBA965B1000}" destId="{1B6EF8DC-8DE3-40DA-966A-0259A0945757}" srcOrd="1" destOrd="0" presId="urn:microsoft.com/office/officeart/2018/2/layout/IconLabelList"/>
    <dgm:cxn modelId="{B949B4ED-A0A1-4C51-A0B3-B62FE3CADDB6}" type="presParOf" srcId="{CD942EE9-1ABE-4FB8-83B5-3FBA965B1000}" destId="{6C8F7445-0F27-4048-9615-90CE06DC3DA3}" srcOrd="2" destOrd="0" presId="urn:microsoft.com/office/officeart/2018/2/layout/IconLabelList"/>
    <dgm:cxn modelId="{F4EC588E-05A9-4687-8A29-31E549D1ADE0}" type="presParOf" srcId="{BD2711FA-85EB-45A7-BD52-66697E4109C6}" destId="{A6261F18-64F4-4B13-AC4B-A04C7AB752C9}" srcOrd="1" destOrd="0" presId="urn:microsoft.com/office/officeart/2018/2/layout/IconLabelList"/>
    <dgm:cxn modelId="{B1D825BF-26DE-4013-A34D-549213F10AD0}" type="presParOf" srcId="{BD2711FA-85EB-45A7-BD52-66697E4109C6}" destId="{C9274556-017D-44C2-A19C-F8807853D55A}" srcOrd="2" destOrd="0" presId="urn:microsoft.com/office/officeart/2018/2/layout/IconLabelList"/>
    <dgm:cxn modelId="{9E8AE87F-A725-4B90-BE8D-67BF58383961}" type="presParOf" srcId="{C9274556-017D-44C2-A19C-F8807853D55A}" destId="{6304E75A-2D23-4DDF-9E36-06645C9A6839}" srcOrd="0" destOrd="0" presId="urn:microsoft.com/office/officeart/2018/2/layout/IconLabelList"/>
    <dgm:cxn modelId="{EAE22C21-0962-4623-900C-5BDEB608AAD1}" type="presParOf" srcId="{C9274556-017D-44C2-A19C-F8807853D55A}" destId="{6392280A-9E53-44D2-AA04-6A801D2C0CCB}" srcOrd="1" destOrd="0" presId="urn:microsoft.com/office/officeart/2018/2/layout/IconLabelList"/>
    <dgm:cxn modelId="{ED243BF7-E049-4577-B94E-03508C99EF2D}" type="presParOf" srcId="{C9274556-017D-44C2-A19C-F8807853D55A}" destId="{E0265AEB-1FEE-468C-A96D-9C7B1098A5A6}" srcOrd="2" destOrd="0" presId="urn:microsoft.com/office/officeart/2018/2/layout/IconLabelList"/>
    <dgm:cxn modelId="{AFB88811-CE1B-4831-8D75-BD7E6F80DC8C}" type="presParOf" srcId="{BD2711FA-85EB-45A7-BD52-66697E4109C6}" destId="{7ED3D32C-CDBC-42D6-9170-E7C8919CBC58}" srcOrd="3" destOrd="0" presId="urn:microsoft.com/office/officeart/2018/2/layout/IconLabelList"/>
    <dgm:cxn modelId="{09D4B4D1-59A4-4DB2-B4E0-443564856D25}" type="presParOf" srcId="{BD2711FA-85EB-45A7-BD52-66697E4109C6}" destId="{49271A76-6B66-4A78-B434-A2BE2F1B5EE3}" srcOrd="4" destOrd="0" presId="urn:microsoft.com/office/officeart/2018/2/layout/IconLabelList"/>
    <dgm:cxn modelId="{752BE361-0BC3-44CB-BE49-B89D23DD354C}" type="presParOf" srcId="{49271A76-6B66-4A78-B434-A2BE2F1B5EE3}" destId="{83209E30-A498-4DFB-9139-AAEA02E7C038}" srcOrd="0" destOrd="0" presId="urn:microsoft.com/office/officeart/2018/2/layout/IconLabelList"/>
    <dgm:cxn modelId="{AFDBE3AD-5037-482A-9172-4452ED711A74}" type="presParOf" srcId="{49271A76-6B66-4A78-B434-A2BE2F1B5EE3}" destId="{47D00CD6-7685-4B5E-9AEA-2D1EAB16A458}" srcOrd="1" destOrd="0" presId="urn:microsoft.com/office/officeart/2018/2/layout/IconLabelList"/>
    <dgm:cxn modelId="{644E25AE-D59D-48FE-BD40-EB55926865D8}" type="presParOf" srcId="{49271A76-6B66-4A78-B434-A2BE2F1B5EE3}" destId="{1F40D3E3-88F1-4683-96E6-9A091A0866D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8A430-0730-4FC9-BBD1-FBAD3E08D77E}">
      <dsp:nvSpPr>
        <dsp:cNvPr id="0" name=""/>
        <dsp:cNvSpPr/>
      </dsp:nvSpPr>
      <dsp:spPr>
        <a:xfrm>
          <a:off x="1174162" y="671061"/>
          <a:ext cx="1508540" cy="15085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8F7445-0F27-4048-9615-90CE06DC3DA3}">
      <dsp:nvSpPr>
        <dsp:cNvPr id="0" name=""/>
        <dsp:cNvSpPr/>
      </dsp:nvSpPr>
      <dsp:spPr>
        <a:xfrm>
          <a:off x="252276" y="2678910"/>
          <a:ext cx="3352312" cy="132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GB" sz="2000" kern="1200" dirty="0"/>
            <a:t>Smoothly incorporate the work of others into a piece of academic writing </a:t>
          </a:r>
          <a:endParaRPr lang="en-US" sz="2000" kern="1200" dirty="0"/>
        </a:p>
      </dsp:txBody>
      <dsp:txXfrm>
        <a:off x="252276" y="2678910"/>
        <a:ext cx="3352312" cy="1320291"/>
      </dsp:txXfrm>
    </dsp:sp>
    <dsp:sp modelId="{6304E75A-2D23-4DDF-9E36-06645C9A6839}">
      <dsp:nvSpPr>
        <dsp:cNvPr id="0" name=""/>
        <dsp:cNvSpPr/>
      </dsp:nvSpPr>
      <dsp:spPr>
        <a:xfrm>
          <a:off x="5113129" y="671061"/>
          <a:ext cx="1508540" cy="15085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265AEB-1FEE-468C-A96D-9C7B1098A5A6}">
      <dsp:nvSpPr>
        <dsp:cNvPr id="0" name=""/>
        <dsp:cNvSpPr/>
      </dsp:nvSpPr>
      <dsp:spPr>
        <a:xfrm>
          <a:off x="4191243" y="2678910"/>
          <a:ext cx="3352312" cy="132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GB" sz="2000" kern="1200" dirty="0"/>
            <a:t>Reference different information sources consistently using the Harvard Manchester style</a:t>
          </a:r>
          <a:endParaRPr lang="en-US" sz="2000" kern="1200" dirty="0"/>
        </a:p>
      </dsp:txBody>
      <dsp:txXfrm>
        <a:off x="4191243" y="2678910"/>
        <a:ext cx="3352312" cy="1320291"/>
      </dsp:txXfrm>
    </dsp:sp>
    <dsp:sp modelId="{83209E30-A498-4DFB-9139-AAEA02E7C038}">
      <dsp:nvSpPr>
        <dsp:cNvPr id="0" name=""/>
        <dsp:cNvSpPr/>
      </dsp:nvSpPr>
      <dsp:spPr>
        <a:xfrm>
          <a:off x="9052096" y="671061"/>
          <a:ext cx="1508540" cy="15085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40D3E3-88F1-4683-96E6-9A091A0866DC}">
      <dsp:nvSpPr>
        <dsp:cNvPr id="0" name=""/>
        <dsp:cNvSpPr/>
      </dsp:nvSpPr>
      <dsp:spPr>
        <a:xfrm>
          <a:off x="8130210" y="2678910"/>
          <a:ext cx="3352312" cy="132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GB" sz="2000" kern="1200" dirty="0"/>
            <a:t>Express your critical appraisal to effectively convey the ‘and so’ of your thinking in your academic writing</a:t>
          </a:r>
          <a:endParaRPr lang="en-US" sz="2000" kern="1200" dirty="0"/>
        </a:p>
      </dsp:txBody>
      <dsp:txXfrm>
        <a:off x="8130210" y="2678910"/>
        <a:ext cx="3352312" cy="132029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5BC27-FF8C-4C39-83D0-844F681ED1F8}" type="datetimeFigureOut">
              <a:rPr lang="en-GB" smtClean="0"/>
              <a:t>11/10/2021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EF96C-EC8E-40B5-9FF3-A8CA498A5E20}" type="slidenum">
              <a:rPr lang="en-GB" smtClean="0"/>
              <a:t>‹#›</a:t>
            </a:fld>
            <a:endParaRPr lang="en-GB"/>
          </a:p>
        </p:txBody>
      </p:sp>
    </p:spTree>
    <p:extLst>
      <p:ext uri="{BB962C8B-B14F-4D97-AF65-F5344CB8AC3E}">
        <p14:creationId xmlns:p14="http://schemas.microsoft.com/office/powerpoint/2010/main" val="3760743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1</a:t>
            </a:fld>
            <a:endParaRPr lang="en-GB"/>
          </a:p>
        </p:txBody>
      </p:sp>
    </p:spTree>
    <p:extLst>
      <p:ext uri="{BB962C8B-B14F-4D97-AF65-F5344CB8AC3E}">
        <p14:creationId xmlns:p14="http://schemas.microsoft.com/office/powerpoint/2010/main" val="1621552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a:t>
            </a:r>
            <a:r>
              <a:rPr lang="en-GB" baseline="0" dirty="0"/>
              <a:t> should paraphrase if….</a:t>
            </a:r>
          </a:p>
          <a:p>
            <a:endParaRPr lang="en-GB" dirty="0"/>
          </a:p>
          <a:p>
            <a:r>
              <a:rPr lang="en-GB" sz="1200" b="0" i="0" kern="1200" dirty="0">
                <a:solidFill>
                  <a:schemeClr val="tx1"/>
                </a:solidFill>
                <a:effectLst/>
                <a:latin typeface="+mn-lt"/>
                <a:ea typeface="+mn-ea"/>
                <a:cs typeface="+mn-cs"/>
              </a:rPr>
              <a:t>you need to provide a supporting fact or detail to reinforce the point you are making but the original writer’s exact words are not important.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you need to re-use just one specific idea from a source and the rest of the source is not as important.</a:t>
            </a:r>
          </a:p>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12</a:t>
            </a:fld>
            <a:endParaRPr lang="en-GB"/>
          </a:p>
        </p:txBody>
      </p:sp>
    </p:spTree>
    <p:extLst>
      <p:ext uri="{BB962C8B-B14F-4D97-AF65-F5344CB8AC3E}">
        <p14:creationId xmlns:p14="http://schemas.microsoft.com/office/powerpoint/2010/main" val="1870486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You should summarise if……</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you need to provide</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an overview of a source to orient your reader.</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you want to provide background that leads up to the point you are making in your paper.</a:t>
            </a:r>
          </a:p>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13</a:t>
            </a:fld>
            <a:endParaRPr lang="en-GB"/>
          </a:p>
        </p:txBody>
      </p:sp>
    </p:spTree>
    <p:extLst>
      <p:ext uri="{BB962C8B-B14F-4D97-AF65-F5344CB8AC3E}">
        <p14:creationId xmlns:p14="http://schemas.microsoft.com/office/powerpoint/2010/main" val="778937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dirty="0">
                <a:solidFill>
                  <a:schemeClr val="accent6"/>
                </a:solidFill>
                <a:ea typeface="+mn-lt"/>
                <a:cs typeface="+mn-lt"/>
              </a:rPr>
              <a:t>In this activity the students use their annotations from the It</a:t>
            </a:r>
            <a:r>
              <a:rPr lang="en-GB" sz="1200" b="1" baseline="0" dirty="0">
                <a:solidFill>
                  <a:schemeClr val="accent6"/>
                </a:solidFill>
                <a:ea typeface="+mn-lt"/>
                <a:cs typeface="+mn-lt"/>
              </a:rPr>
              <a:t> says, I say, And so strategy to write a paragraph.</a:t>
            </a:r>
          </a:p>
          <a:p>
            <a:pPr marL="0" indent="0">
              <a:buFont typeface="Arial" panose="020B0604020202020204" pitchFamily="34" charset="0"/>
              <a:buNone/>
            </a:pPr>
            <a:endParaRPr lang="en-GB" sz="1200" b="1" baseline="0" dirty="0">
              <a:solidFill>
                <a:schemeClr val="accent6"/>
              </a:solidFill>
              <a:ea typeface="+mn-lt"/>
              <a:cs typeface="+mn-lt"/>
            </a:endParaRPr>
          </a:p>
          <a:p>
            <a:pPr marL="0" indent="0">
              <a:buFont typeface="Arial" panose="020B0604020202020204" pitchFamily="34" charset="0"/>
              <a:buNone/>
            </a:pPr>
            <a:r>
              <a:rPr lang="en-GB" sz="1200" b="1" baseline="0" dirty="0">
                <a:solidFill>
                  <a:schemeClr val="accent6"/>
                </a:solidFill>
                <a:ea typeface="+mn-lt"/>
                <a:cs typeface="+mn-lt"/>
              </a:rPr>
              <a:t>In the paragraph the students should incorporate the strategy into their writing ensuring that they include the And so bit which is the critical element.</a:t>
            </a:r>
          </a:p>
          <a:p>
            <a:pPr marL="0" indent="0">
              <a:buFont typeface="Arial" panose="020B0604020202020204" pitchFamily="34" charset="0"/>
              <a:buNone/>
            </a:pPr>
            <a:endParaRPr lang="en-GB" sz="1200" b="1" baseline="0" dirty="0">
              <a:solidFill>
                <a:schemeClr val="accent6"/>
              </a:solidFill>
              <a:ea typeface="+mn-lt"/>
              <a:cs typeface="+mn-lt"/>
            </a:endParaRPr>
          </a:p>
          <a:p>
            <a:pPr marL="0" indent="0">
              <a:buFont typeface="Arial" panose="020B0604020202020204" pitchFamily="34" charset="0"/>
              <a:buNone/>
            </a:pPr>
            <a:r>
              <a:rPr lang="en-GB" sz="1200" b="1" baseline="0" dirty="0">
                <a:solidFill>
                  <a:schemeClr val="accent6"/>
                </a:solidFill>
                <a:ea typeface="+mn-lt"/>
                <a:cs typeface="+mn-lt"/>
              </a:rPr>
              <a:t>They can either use a quote or paraphrase or summarise the original source for their paragraph.</a:t>
            </a:r>
          </a:p>
          <a:p>
            <a:pPr marL="0" indent="0">
              <a:buFont typeface="Arial" panose="020B0604020202020204" pitchFamily="34" charset="0"/>
              <a:buNone/>
            </a:pPr>
            <a:endParaRPr lang="en-GB" sz="1200" b="1" baseline="0" dirty="0">
              <a:solidFill>
                <a:schemeClr val="accent6"/>
              </a:solidFill>
              <a:ea typeface="+mn-lt"/>
              <a:cs typeface="+mn-lt"/>
            </a:endParaRPr>
          </a:p>
          <a:p>
            <a:pPr marL="0" indent="0">
              <a:buFont typeface="Arial" panose="020B0604020202020204" pitchFamily="34" charset="0"/>
              <a:buNone/>
            </a:pPr>
            <a:r>
              <a:rPr lang="en-GB" sz="1200" b="1" baseline="0" dirty="0">
                <a:solidFill>
                  <a:schemeClr val="accent6"/>
                </a:solidFill>
                <a:ea typeface="+mn-lt"/>
                <a:cs typeface="+mn-lt"/>
              </a:rPr>
              <a:t>Would an example help?</a:t>
            </a:r>
          </a:p>
          <a:p>
            <a:pPr marL="0" indent="0">
              <a:buFont typeface="Arial" panose="020B0604020202020204" pitchFamily="34" charset="0"/>
              <a:buNone/>
            </a:pPr>
            <a:endParaRPr lang="en-GB" sz="1200" b="1" baseline="0" dirty="0">
              <a:solidFill>
                <a:schemeClr val="accent6"/>
              </a:solidFill>
              <a:ea typeface="+mn-lt"/>
              <a:cs typeface="+mn-lt"/>
            </a:endParaRPr>
          </a:p>
          <a:p>
            <a:pPr marL="0" indent="0">
              <a:buFont typeface="Arial" panose="020B0604020202020204" pitchFamily="34" charset="0"/>
              <a:buNone/>
            </a:pPr>
            <a:r>
              <a:rPr lang="en-GB" sz="1200" b="1" baseline="0" dirty="0">
                <a:solidFill>
                  <a:schemeClr val="accent6"/>
                </a:solidFill>
                <a:ea typeface="+mn-lt"/>
                <a:cs typeface="+mn-lt"/>
              </a:rPr>
              <a:t>9 minutes.</a:t>
            </a:r>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14</a:t>
            </a:fld>
            <a:endParaRPr lang="en-GB"/>
          </a:p>
        </p:txBody>
      </p:sp>
    </p:spTree>
    <p:extLst>
      <p:ext uri="{BB962C8B-B14F-4D97-AF65-F5344CB8AC3E}">
        <p14:creationId xmlns:p14="http://schemas.microsoft.com/office/powerpoint/2010/main" val="3690726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4:notes"/>
          <p:cNvSpPr txBox="1">
            <a:spLocks noGrp="1"/>
          </p:cNvSpPr>
          <p:nvPr>
            <p:ph type="body" idx="1"/>
          </p:nvPr>
        </p:nvSpPr>
        <p:spPr>
          <a:xfrm>
            <a:off x="679768" y="4690270"/>
            <a:ext cx="5438140" cy="4443412"/>
          </a:xfrm>
          <a:prstGeom prst="rect">
            <a:avLst/>
          </a:prstGeom>
          <a:noFill/>
          <a:ln>
            <a:noFill/>
          </a:ln>
        </p:spPr>
        <p:txBody>
          <a:bodyPr spcFirstLastPara="1" wrap="square" lIns="92700" tIns="46350" rIns="92700" bIns="46350" anchor="t" anchorCtr="0">
            <a:normAutofit/>
          </a:bodyPr>
          <a:lstStyle/>
          <a:p>
            <a:pPr marL="0" lvl="0" indent="0" algn="l" rtl="0">
              <a:lnSpc>
                <a:spcPct val="100000"/>
              </a:lnSpc>
              <a:spcBef>
                <a:spcPts val="0"/>
              </a:spcBef>
              <a:spcAft>
                <a:spcPts val="0"/>
              </a:spcAft>
              <a:buSzPts val="1400"/>
              <a:buNone/>
            </a:pPr>
            <a:r>
              <a:rPr lang="en-GB" dirty="0"/>
              <a:t>It is important to understand that if you use the ideas, thoughts, theories of another writer by quoting, paraphrasing</a:t>
            </a:r>
            <a:r>
              <a:rPr lang="en-GB" baseline="0" dirty="0"/>
              <a:t> </a:t>
            </a:r>
            <a:r>
              <a:rPr lang="en-GB" dirty="0"/>
              <a:t>or summarising you must always reference the original source – if in doubt always cite the original</a:t>
            </a:r>
            <a:r>
              <a:rPr lang="en-GB" baseline="0" dirty="0"/>
              <a:t> source of the information that you are using in your own work.</a:t>
            </a:r>
            <a:endParaRPr dirty="0"/>
          </a:p>
        </p:txBody>
      </p:sp>
      <p:sp>
        <p:nvSpPr>
          <p:cNvPr id="377" name="Google Shape;377;p4:notes"/>
          <p:cNvSpPr txBox="1">
            <a:spLocks noGrp="1"/>
          </p:cNvSpPr>
          <p:nvPr>
            <p:ph type="sldNum" idx="12"/>
          </p:nvPr>
        </p:nvSpPr>
        <p:spPr>
          <a:xfrm>
            <a:off x="3850443" y="9378824"/>
            <a:ext cx="2945659" cy="493712"/>
          </a:xfrm>
          <a:prstGeom prst="rect">
            <a:avLst/>
          </a:prstGeom>
          <a:noFill/>
          <a:ln>
            <a:noFill/>
          </a:ln>
        </p:spPr>
        <p:txBody>
          <a:bodyPr spcFirstLastPara="1" wrap="square" lIns="92700" tIns="46350" rIns="92700" bIns="463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318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17</a:t>
            </a:fld>
            <a:endParaRPr lang="en-GB"/>
          </a:p>
        </p:txBody>
      </p:sp>
    </p:spTree>
    <p:extLst>
      <p:ext uri="{BB962C8B-B14F-4D97-AF65-F5344CB8AC3E}">
        <p14:creationId xmlns:p14="http://schemas.microsoft.com/office/powerpoint/2010/main" val="2032055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18</a:t>
            </a:fld>
            <a:endParaRPr lang="en-GB"/>
          </a:p>
        </p:txBody>
      </p:sp>
    </p:spTree>
    <p:extLst>
      <p:ext uri="{BB962C8B-B14F-4D97-AF65-F5344CB8AC3E}">
        <p14:creationId xmlns:p14="http://schemas.microsoft.com/office/powerpoint/2010/main" val="855146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10"/>
          </p:nvPr>
        </p:nvSpPr>
        <p:spPr/>
        <p:txBody>
          <a:bodyPr/>
          <a:lstStyle/>
          <a:p>
            <a:pPr algn="l">
              <a:buClr>
                <a:srgbClr val="000000"/>
              </a:buClr>
              <a:buFont typeface="Arial"/>
              <a:buNone/>
              <a:defRPr/>
            </a:pPr>
            <a:fld id="{D6434F24-1626-428C-8CC5-7EAC1A754F29}" type="slidenum">
              <a:rPr lang="en-GB" sz="1400" kern="0" smtClean="0">
                <a:solidFill>
                  <a:prstClr val="black"/>
                </a:solidFill>
                <a:latin typeface="Arial"/>
                <a:cs typeface="Arial"/>
                <a:sym typeface="Arial"/>
              </a:rPr>
              <a:pPr algn="l">
                <a:buClr>
                  <a:srgbClr val="000000"/>
                </a:buClr>
                <a:buFont typeface="Arial"/>
                <a:buNone/>
                <a:defRPr/>
              </a:pPr>
              <a:t>19</a:t>
            </a:fld>
            <a:endParaRPr lang="en-GB" sz="1400" kern="0">
              <a:solidFill>
                <a:prstClr val="black"/>
              </a:solidFill>
              <a:latin typeface="Arial"/>
              <a:cs typeface="Arial"/>
              <a:sym typeface="Arial"/>
            </a:endParaRPr>
          </a:p>
        </p:txBody>
      </p:sp>
    </p:spTree>
    <p:extLst>
      <p:ext uri="{BB962C8B-B14F-4D97-AF65-F5344CB8AC3E}">
        <p14:creationId xmlns:p14="http://schemas.microsoft.com/office/powerpoint/2010/main" val="283312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4</a:t>
            </a:fld>
            <a:endParaRPr lang="en-GB"/>
          </a:p>
        </p:txBody>
      </p:sp>
    </p:spTree>
    <p:extLst>
      <p:ext uri="{BB962C8B-B14F-4D97-AF65-F5344CB8AC3E}">
        <p14:creationId xmlns:p14="http://schemas.microsoft.com/office/powerpoint/2010/main" val="87255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Critical reading and academic writing are inextricably linked.. You need to think carefully about your reading before you can incorporate this reading – evidence into your writing</a:t>
            </a:r>
            <a:endParaRPr lang="en-US" dirty="0"/>
          </a:p>
        </p:txBody>
      </p:sp>
      <p:sp>
        <p:nvSpPr>
          <p:cNvPr id="4" name="Slide Number Placeholder 3"/>
          <p:cNvSpPr>
            <a:spLocks noGrp="1"/>
          </p:cNvSpPr>
          <p:nvPr>
            <p:ph type="sldNum" sz="quarter" idx="10"/>
          </p:nvPr>
        </p:nvSpPr>
        <p:spPr/>
        <p:txBody>
          <a:bodyPr/>
          <a:lstStyle/>
          <a:p>
            <a:fld id="{D6434F24-1626-428C-8CC5-7EAC1A754F29}" type="slidenum">
              <a:rPr lang="en-GB" smtClean="0"/>
              <a:t>5</a:t>
            </a:fld>
            <a:endParaRPr lang="en-GB"/>
          </a:p>
        </p:txBody>
      </p:sp>
    </p:spTree>
    <p:extLst>
      <p:ext uri="{BB962C8B-B14F-4D97-AF65-F5344CB8AC3E}">
        <p14:creationId xmlns:p14="http://schemas.microsoft.com/office/powerpoint/2010/main" val="67229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6</a:t>
            </a:fld>
            <a:endParaRPr lang="en-GB"/>
          </a:p>
        </p:txBody>
      </p:sp>
    </p:spTree>
    <p:extLst>
      <p:ext uri="{BB962C8B-B14F-4D97-AF65-F5344CB8AC3E}">
        <p14:creationId xmlns:p14="http://schemas.microsoft.com/office/powerpoint/2010/main" val="3705353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7</a:t>
            </a:fld>
            <a:endParaRPr lang="en-GB"/>
          </a:p>
        </p:txBody>
      </p:sp>
    </p:spTree>
    <p:extLst>
      <p:ext uri="{BB962C8B-B14F-4D97-AF65-F5344CB8AC3E}">
        <p14:creationId xmlns:p14="http://schemas.microsoft.com/office/powerpoint/2010/main" val="916241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8</a:t>
            </a:fld>
            <a:endParaRPr lang="en-GB"/>
          </a:p>
        </p:txBody>
      </p:sp>
    </p:spTree>
    <p:extLst>
      <p:ext uri="{BB962C8B-B14F-4D97-AF65-F5344CB8AC3E}">
        <p14:creationId xmlns:p14="http://schemas.microsoft.com/office/powerpoint/2010/main" val="4176324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9</a:t>
            </a:fld>
            <a:endParaRPr lang="en-GB"/>
          </a:p>
        </p:txBody>
      </p:sp>
    </p:spTree>
    <p:extLst>
      <p:ext uri="{BB962C8B-B14F-4D97-AF65-F5344CB8AC3E}">
        <p14:creationId xmlns:p14="http://schemas.microsoft.com/office/powerpoint/2010/main" val="39155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5: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3" name="Google Shape;383;p5:notes"/>
          <p:cNvSpPr txBox="1">
            <a:spLocks noGrp="1"/>
          </p:cNvSpPr>
          <p:nvPr>
            <p:ph type="body" idx="1"/>
          </p:nvPr>
        </p:nvSpPr>
        <p:spPr>
          <a:xfrm>
            <a:off x="679768" y="4690270"/>
            <a:ext cx="5438140" cy="4443412"/>
          </a:xfrm>
          <a:prstGeom prst="rect">
            <a:avLst/>
          </a:prstGeom>
          <a:noFill/>
          <a:ln>
            <a:noFill/>
          </a:ln>
        </p:spPr>
        <p:txBody>
          <a:bodyPr spcFirstLastPara="1" wrap="square" lIns="92700" tIns="46350" rIns="92700" bIns="46350" anchor="t" anchorCtr="0">
            <a:normAutofit/>
          </a:bodyPr>
          <a:lstStyle/>
          <a:p>
            <a:pPr marL="0" lvl="0" indent="0" algn="l" rtl="0">
              <a:lnSpc>
                <a:spcPct val="100000"/>
              </a:lnSpc>
              <a:spcBef>
                <a:spcPts val="0"/>
              </a:spcBef>
              <a:spcAft>
                <a:spcPts val="0"/>
              </a:spcAft>
              <a:buSzPts val="1400"/>
              <a:buNone/>
            </a:pPr>
            <a:endParaRPr dirty="0"/>
          </a:p>
        </p:txBody>
      </p:sp>
      <p:sp>
        <p:nvSpPr>
          <p:cNvPr id="384" name="Google Shape;384;p5:notes"/>
          <p:cNvSpPr txBox="1">
            <a:spLocks noGrp="1"/>
          </p:cNvSpPr>
          <p:nvPr>
            <p:ph type="sldNum" idx="12"/>
          </p:nvPr>
        </p:nvSpPr>
        <p:spPr>
          <a:xfrm>
            <a:off x="3850443" y="9378824"/>
            <a:ext cx="2945659" cy="493712"/>
          </a:xfrm>
          <a:prstGeom prst="rect">
            <a:avLst/>
          </a:prstGeom>
          <a:noFill/>
          <a:ln>
            <a:noFill/>
          </a:ln>
        </p:spPr>
        <p:txBody>
          <a:bodyPr spcFirstLastPara="1" wrap="square" lIns="92700" tIns="46350" rIns="92700" bIns="4635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extLst>
      <p:ext uri="{BB962C8B-B14F-4D97-AF65-F5344CB8AC3E}">
        <p14:creationId xmlns:p14="http://schemas.microsoft.com/office/powerpoint/2010/main" val="603813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Why should you use a </a:t>
            </a:r>
            <a:r>
              <a:rPr lang="en-GB" sz="1200" b="1" i="0" kern="1200" dirty="0">
                <a:solidFill>
                  <a:schemeClr val="tx1"/>
                </a:solidFill>
                <a:effectLst/>
                <a:latin typeface="+mn-lt"/>
                <a:ea typeface="+mn-ea"/>
                <a:cs typeface="+mn-cs"/>
              </a:rPr>
              <a:t>quotation</a:t>
            </a:r>
            <a:r>
              <a:rPr lang="en-GB" sz="1200" b="0" i="0" kern="1200" dirty="0">
                <a:solidFill>
                  <a:schemeClr val="tx1"/>
                </a:solidFill>
                <a:effectLst/>
                <a:latin typeface="+mn-lt"/>
                <a:ea typeface="+mn-ea"/>
                <a:cs typeface="+mn-cs"/>
              </a:rPr>
              <a: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When</a:t>
            </a:r>
            <a:r>
              <a:rPr lang="en-GB" sz="1200" b="0" i="0" kern="1200" baseline="0" dirty="0">
                <a:solidFill>
                  <a:schemeClr val="tx1"/>
                </a:solidFill>
                <a:effectLst/>
                <a:latin typeface="+mn-lt"/>
                <a:ea typeface="+mn-ea"/>
                <a:cs typeface="+mn-cs"/>
              </a:rPr>
              <a:t> you are using the writer of the source material </a:t>
            </a:r>
            <a:r>
              <a:rPr lang="en-GB" sz="1200" b="0" i="0" kern="1200" dirty="0">
                <a:solidFill>
                  <a:schemeClr val="tx1"/>
                </a:solidFill>
                <a:effectLst/>
                <a:latin typeface="+mn-lt"/>
                <a:ea typeface="+mn-ea"/>
                <a:cs typeface="+mn-cs"/>
              </a:rPr>
              <a:t>to give authority or credibility to your paper.</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original words are of</a:t>
            </a:r>
            <a:r>
              <a:rPr lang="en-GB" sz="1200" b="0" i="0" kern="1200" baseline="0" dirty="0">
                <a:solidFill>
                  <a:schemeClr val="tx1"/>
                </a:solidFill>
                <a:effectLst/>
                <a:latin typeface="+mn-lt"/>
                <a:ea typeface="+mn-ea"/>
                <a:cs typeface="+mn-cs"/>
              </a:rPr>
              <a:t> such high quality that paraphrasing it would reduce the impact significantly</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11</a:t>
            </a:fld>
            <a:endParaRPr lang="en-GB"/>
          </a:p>
        </p:txBody>
      </p:sp>
    </p:spTree>
    <p:extLst>
      <p:ext uri="{BB962C8B-B14F-4D97-AF65-F5344CB8AC3E}">
        <p14:creationId xmlns:p14="http://schemas.microsoft.com/office/powerpoint/2010/main" val="1312519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32.png"/><Relationship Id="rId4" Type="http://schemas.openxmlformats.org/officeDocument/2006/relationships/image" Target="../media/image26.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3.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6" Type="http://schemas.openxmlformats.org/officeDocument/2006/relationships/image" Target="../media/image39.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2.wdp"/><Relationship Id="rId7" Type="http://schemas.openxmlformats.org/officeDocument/2006/relationships/image" Target="../media/image19.png"/><Relationship Id="rId2" Type="http://schemas.openxmlformats.org/officeDocument/2006/relationships/image" Target="../media/image40.png"/><Relationship Id="rId1" Type="http://schemas.openxmlformats.org/officeDocument/2006/relationships/slideMaster" Target="../slideMasters/slideMaster3.xml"/><Relationship Id="rId6" Type="http://schemas.openxmlformats.org/officeDocument/2006/relationships/image" Target="../media/image41.png"/><Relationship Id="rId11" Type="http://schemas.openxmlformats.org/officeDocument/2006/relationships/image" Target="../media/image26.png"/><Relationship Id="rId5" Type="http://schemas.openxmlformats.org/officeDocument/2006/relationships/image" Target="../media/image6.png"/><Relationship Id="rId10" Type="http://schemas.openxmlformats.org/officeDocument/2006/relationships/image" Target="../media/image22.png"/><Relationship Id="rId4" Type="http://schemas.openxmlformats.org/officeDocument/2006/relationships/image" Target="../media/image36.png"/><Relationship Id="rId9" Type="http://schemas.openxmlformats.org/officeDocument/2006/relationships/image" Target="../media/image2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18" title="purple box shape with wavey edge"/>
          <p:cNvPicPr preferRelativeResize="0"/>
          <p:nvPr/>
        </p:nvPicPr>
        <p:blipFill rotWithShape="1">
          <a:blip r:embed="rId2">
            <a:alphaModFix/>
          </a:blip>
          <a:srcRect t="18918" b="6304"/>
          <a:stretch/>
        </p:blipFill>
        <p:spPr>
          <a:xfrm>
            <a:off x="-48681" y="-99391"/>
            <a:ext cx="7680853" cy="6957392"/>
          </a:xfrm>
          <a:prstGeom prst="rect">
            <a:avLst/>
          </a:prstGeom>
          <a:noFill/>
          <a:ln>
            <a:noFill/>
          </a:ln>
        </p:spPr>
      </p:pic>
      <p:pic>
        <p:nvPicPr>
          <p:cNvPr id="14" name="Google Shape;14;p18" descr="IMG_0186.png" title="My Learning Essentials punk head"/>
          <p:cNvPicPr preferRelativeResize="0"/>
          <p:nvPr/>
        </p:nvPicPr>
        <p:blipFill rotWithShape="1">
          <a:blip r:embed="rId3">
            <a:alphaModFix/>
          </a:blip>
          <a:srcRect/>
          <a:stretch/>
        </p:blipFill>
        <p:spPr>
          <a:xfrm>
            <a:off x="7652875" y="1916833"/>
            <a:ext cx="4546568" cy="4954563"/>
          </a:xfrm>
          <a:prstGeom prst="rect">
            <a:avLst/>
          </a:prstGeom>
          <a:noFill/>
          <a:ln>
            <a:noFill/>
          </a:ln>
        </p:spPr>
      </p:pic>
      <p:sp>
        <p:nvSpPr>
          <p:cNvPr id="15" name="Google Shape;15;p18"/>
          <p:cNvSpPr txBox="1"/>
          <p:nvPr/>
        </p:nvSpPr>
        <p:spPr>
          <a:xfrm>
            <a:off x="143339" y="2132857"/>
            <a:ext cx="7294067" cy="67307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GB" sz="2800" b="0" i="0" u="none" strike="noStrike" cap="none">
                <a:solidFill>
                  <a:srgbClr val="FFFFFF"/>
                </a:solidFill>
                <a:latin typeface="Open Sans SemiBold"/>
                <a:ea typeface="Open Sans SemiBold"/>
                <a:cs typeface="Open Sans SemiBold"/>
                <a:sym typeface="Open Sans SemiBold"/>
              </a:rPr>
              <a:t>My Learning Essentials</a:t>
            </a:r>
            <a:endParaRPr sz="2000" b="0" i="0" u="none" strike="noStrike" cap="none">
              <a:solidFill>
                <a:srgbClr val="6B2D91"/>
              </a:solidFill>
              <a:latin typeface="Open Sans SemiBold"/>
              <a:ea typeface="Open Sans SemiBold"/>
              <a:cs typeface="Open Sans SemiBold"/>
              <a:sym typeface="Open Sans SemiBold"/>
            </a:endParaRPr>
          </a:p>
        </p:txBody>
      </p:sp>
      <p:pic>
        <p:nvPicPr>
          <p:cNvPr id="16" name="Google Shape;16;p18" title="University of Manchester logo"/>
          <p:cNvPicPr preferRelativeResize="0"/>
          <p:nvPr/>
        </p:nvPicPr>
        <p:blipFill rotWithShape="1">
          <a:blip r:embed="rId4">
            <a:alphaModFix/>
          </a:blip>
          <a:srcRect/>
          <a:stretch/>
        </p:blipFill>
        <p:spPr>
          <a:xfrm>
            <a:off x="387880" y="202035"/>
            <a:ext cx="2443757" cy="774650"/>
          </a:xfrm>
          <a:prstGeom prst="rect">
            <a:avLst/>
          </a:prstGeom>
          <a:noFill/>
          <a:ln>
            <a:noFill/>
          </a:ln>
        </p:spPr>
      </p:pic>
      <p:sp>
        <p:nvSpPr>
          <p:cNvPr id="17" name="Google Shape;17;p18"/>
          <p:cNvSpPr txBox="1"/>
          <p:nvPr/>
        </p:nvSpPr>
        <p:spPr>
          <a:xfrm>
            <a:off x="223243" y="1196753"/>
            <a:ext cx="4610664"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FDB828"/>
                </a:solidFill>
                <a:latin typeface="Arial"/>
                <a:ea typeface="Arial"/>
                <a:cs typeface="Arial"/>
                <a:sym typeface="Arial"/>
              </a:rPr>
              <a:t>The University of Manchester Library</a:t>
            </a:r>
            <a:endParaRPr sz="1800" b="0" i="0" u="none" strike="noStrike" cap="none">
              <a:solidFill>
                <a:srgbClr val="595959"/>
              </a:solidFill>
              <a:latin typeface="Arial"/>
              <a:ea typeface="Arial"/>
              <a:cs typeface="Arial"/>
              <a:sym typeface="Arial"/>
            </a:endParaRPr>
          </a:p>
        </p:txBody>
      </p:sp>
      <p:pic>
        <p:nvPicPr>
          <p:cNvPr id="18" name="Google Shape;18;p18" title="My Learning Essentials brand banner"/>
          <p:cNvPicPr preferRelativeResize="0"/>
          <p:nvPr/>
        </p:nvPicPr>
        <p:blipFill rotWithShape="1">
          <a:blip r:embed="rId5">
            <a:alphaModFix/>
          </a:blip>
          <a:srcRect l="5808" r="3636"/>
          <a:stretch/>
        </p:blipFill>
        <p:spPr>
          <a:xfrm>
            <a:off x="-48683" y="2996952"/>
            <a:ext cx="7613227" cy="1080120"/>
          </a:xfrm>
          <a:prstGeom prst="rect">
            <a:avLst/>
          </a:prstGeom>
          <a:noFill/>
          <a:ln>
            <a:noFill/>
          </a:ln>
        </p:spPr>
      </p:pic>
      <p:pic>
        <p:nvPicPr>
          <p:cNvPr id="19" name="Google Shape;19;p18" title="blockboard catalyst award logo"/>
          <p:cNvPicPr preferRelativeResize="0"/>
          <p:nvPr/>
        </p:nvPicPr>
        <p:blipFill rotWithShape="1">
          <a:blip r:embed="rId6">
            <a:alphaModFix/>
          </a:blip>
          <a:srcRect/>
          <a:stretch/>
        </p:blipFill>
        <p:spPr>
          <a:xfrm>
            <a:off x="8094056" y="332656"/>
            <a:ext cx="3954605" cy="864096"/>
          </a:xfrm>
          <a:prstGeom prst="rect">
            <a:avLst/>
          </a:prstGeom>
          <a:noFill/>
          <a:ln>
            <a:noFill/>
          </a:ln>
        </p:spPr>
      </p:pic>
      <p:grpSp>
        <p:nvGrpSpPr>
          <p:cNvPr id="20" name="Google Shape;20;p18" title="gold twitter icon"/>
          <p:cNvGrpSpPr/>
          <p:nvPr/>
        </p:nvGrpSpPr>
        <p:grpSpPr>
          <a:xfrm>
            <a:off x="239349" y="6165305"/>
            <a:ext cx="3456384" cy="410841"/>
            <a:chOff x="395536" y="1124744"/>
            <a:chExt cx="2592288" cy="410841"/>
          </a:xfrm>
        </p:grpSpPr>
        <p:sp>
          <p:nvSpPr>
            <p:cNvPr id="21" name="Google Shape;21;p18"/>
            <p:cNvSpPr/>
            <p:nvPr/>
          </p:nvSpPr>
          <p:spPr>
            <a:xfrm>
              <a:off x="827584" y="1124744"/>
              <a:ext cx="2160240" cy="41084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lt1"/>
                </a:buClr>
                <a:buSzPts val="1800"/>
                <a:buFont typeface="Open Sans"/>
                <a:buNone/>
              </a:pPr>
              <a:r>
                <a:rPr lang="en-GB" sz="1800" b="0" i="0" u="none" strike="noStrike" cap="none">
                  <a:solidFill>
                    <a:schemeClr val="lt1"/>
                  </a:solidFill>
                  <a:latin typeface="Open Sans SemiBold"/>
                  <a:ea typeface="Open Sans SemiBold"/>
                  <a:cs typeface="Open Sans SemiBold"/>
                  <a:sym typeface="Open Sans SemiBold"/>
                </a:rPr>
                <a:t>@mlemanchester</a:t>
              </a:r>
              <a:endParaRPr sz="1800" b="0" i="0" u="none" strike="noStrike" cap="none">
                <a:solidFill>
                  <a:schemeClr val="lt1"/>
                </a:solidFill>
                <a:latin typeface="Open Sans SemiBold"/>
                <a:ea typeface="Open Sans SemiBold"/>
                <a:cs typeface="Open Sans SemiBold"/>
                <a:sym typeface="Open Sans SemiBold"/>
              </a:endParaRPr>
            </a:p>
          </p:txBody>
        </p:sp>
        <p:pic>
          <p:nvPicPr>
            <p:cNvPr id="22" name="Google Shape;22;p18"/>
            <p:cNvPicPr preferRelativeResize="0"/>
            <p:nvPr/>
          </p:nvPicPr>
          <p:blipFill rotWithShape="1">
            <a:blip r:embed="rId7">
              <a:alphaModFix/>
            </a:blip>
            <a:srcRect/>
            <a:stretch/>
          </p:blipFill>
          <p:spPr>
            <a:xfrm>
              <a:off x="395536" y="1124744"/>
              <a:ext cx="455603" cy="369617"/>
            </a:xfrm>
            <a:prstGeom prst="rect">
              <a:avLst/>
            </a:prstGeom>
            <a:noFill/>
            <a:ln>
              <a:noFill/>
            </a:ln>
          </p:spPr>
        </p:pic>
      </p:grpSp>
    </p:spTree>
    <p:extLst>
      <p:ext uri="{BB962C8B-B14F-4D97-AF65-F5344CB8AC3E}">
        <p14:creationId xmlns:p14="http://schemas.microsoft.com/office/powerpoint/2010/main" val="1402125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head">
  <p:cSld name="big head">
    <p:spTree>
      <p:nvGrpSpPr>
        <p:cNvPr id="1" name="Shape 63"/>
        <p:cNvGrpSpPr/>
        <p:nvPr/>
      </p:nvGrpSpPr>
      <p:grpSpPr>
        <a:xfrm>
          <a:off x="0" y="0"/>
          <a:ext cx="0" cy="0"/>
          <a:chOff x="0" y="0"/>
          <a:chExt cx="0" cy="0"/>
        </a:xfrm>
      </p:grpSpPr>
      <p:pic>
        <p:nvPicPr>
          <p:cNvPr id="64" name="Google Shape;64;p32"/>
          <p:cNvPicPr preferRelativeResize="0"/>
          <p:nvPr/>
        </p:nvPicPr>
        <p:blipFill rotWithShape="1">
          <a:blip r:embed="rId2">
            <a:alphaModFix/>
          </a:blip>
          <a:srcRect t="-146577" r="43884" b="-126447"/>
          <a:stretch/>
        </p:blipFill>
        <p:spPr>
          <a:xfrm>
            <a:off x="-144364" y="790279"/>
            <a:ext cx="6841629" cy="301377"/>
          </a:xfrm>
          <a:prstGeom prst="rect">
            <a:avLst/>
          </a:prstGeom>
          <a:noFill/>
          <a:ln>
            <a:noFill/>
          </a:ln>
        </p:spPr>
      </p:pic>
      <p:pic>
        <p:nvPicPr>
          <p:cNvPr id="65" name="Google Shape;65;p32" descr="IMG_0186.png"/>
          <p:cNvPicPr preferRelativeResize="0"/>
          <p:nvPr/>
        </p:nvPicPr>
        <p:blipFill rotWithShape="1">
          <a:blip r:embed="rId3">
            <a:alphaModFix/>
          </a:blip>
          <a:srcRect/>
          <a:stretch/>
        </p:blipFill>
        <p:spPr>
          <a:xfrm>
            <a:off x="5953126" y="63624"/>
            <a:ext cx="6246317" cy="6807770"/>
          </a:xfrm>
          <a:prstGeom prst="rect">
            <a:avLst/>
          </a:prstGeom>
          <a:noFill/>
          <a:ln>
            <a:noFill/>
          </a:ln>
        </p:spPr>
      </p:pic>
      <p:sp>
        <p:nvSpPr>
          <p:cNvPr id="66" name="Google Shape;66;p32"/>
          <p:cNvSpPr txBox="1">
            <a:spLocks noGrp="1"/>
          </p:cNvSpPr>
          <p:nvPr>
            <p:ph type="title"/>
          </p:nvPr>
        </p:nvSpPr>
        <p:spPr>
          <a:xfrm>
            <a:off x="239184" y="45298"/>
            <a:ext cx="10972800" cy="8634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2672">
                <a:solidFill>
                  <a:schemeClr val="accent1"/>
                </a:solidFill>
                <a:latin typeface="Open Sans"/>
                <a:ea typeface="Open Sans"/>
                <a:cs typeface="Open Sans"/>
                <a:sym typeface="Open Sans"/>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1843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 purple">
  <p:cSld name="2_Title Slide - purple">
    <p:spTree>
      <p:nvGrpSpPr>
        <p:cNvPr id="1" name="Shape 67"/>
        <p:cNvGrpSpPr/>
        <p:nvPr/>
      </p:nvGrpSpPr>
      <p:grpSpPr>
        <a:xfrm>
          <a:off x="0" y="0"/>
          <a:ext cx="0" cy="0"/>
          <a:chOff x="0" y="0"/>
          <a:chExt cx="0" cy="0"/>
        </a:xfrm>
      </p:grpSpPr>
      <p:pic>
        <p:nvPicPr>
          <p:cNvPr id="68" name="Google Shape;68;p33"/>
          <p:cNvPicPr preferRelativeResize="0"/>
          <p:nvPr/>
        </p:nvPicPr>
        <p:blipFill rotWithShape="1">
          <a:blip r:embed="rId2">
            <a:alphaModFix/>
          </a:blip>
          <a:srcRect t="18918" b="6304"/>
          <a:stretch/>
        </p:blipFill>
        <p:spPr>
          <a:xfrm>
            <a:off x="1" y="-1"/>
            <a:ext cx="7783711" cy="6858001"/>
          </a:xfrm>
          <a:prstGeom prst="rect">
            <a:avLst/>
          </a:prstGeom>
          <a:noFill/>
          <a:ln>
            <a:noFill/>
          </a:ln>
        </p:spPr>
      </p:pic>
      <p:sp>
        <p:nvSpPr>
          <p:cNvPr id="69" name="Google Shape;69;p33"/>
          <p:cNvSpPr/>
          <p:nvPr/>
        </p:nvSpPr>
        <p:spPr>
          <a:xfrm>
            <a:off x="1192979" y="6165305"/>
            <a:ext cx="7209235" cy="525835"/>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Verdana"/>
                <a:ea typeface="Verdana"/>
                <a:cs typeface="Verdana"/>
                <a:sym typeface="Verdana"/>
              </a:rPr>
              <a:t>@mlemanchester</a:t>
            </a:r>
            <a:endParaRPr sz="1600" b="0" i="0" u="none" strike="noStrike" cap="none">
              <a:solidFill>
                <a:schemeClr val="lt1"/>
              </a:solidFill>
              <a:latin typeface="Verdana"/>
              <a:ea typeface="Verdana"/>
              <a:cs typeface="Verdana"/>
              <a:sym typeface="Verdana"/>
            </a:endParaRPr>
          </a:p>
        </p:txBody>
      </p:sp>
      <p:pic>
        <p:nvPicPr>
          <p:cNvPr id="70" name="Google Shape;70;p33" descr="IMG_0186.png"/>
          <p:cNvPicPr preferRelativeResize="0"/>
          <p:nvPr/>
        </p:nvPicPr>
        <p:blipFill rotWithShape="1">
          <a:blip r:embed="rId3">
            <a:alphaModFix/>
          </a:blip>
          <a:srcRect/>
          <a:stretch/>
        </p:blipFill>
        <p:spPr>
          <a:xfrm>
            <a:off x="7783712" y="2059411"/>
            <a:ext cx="4415731" cy="4811985"/>
          </a:xfrm>
          <a:prstGeom prst="rect">
            <a:avLst/>
          </a:prstGeom>
          <a:noFill/>
          <a:ln>
            <a:noFill/>
          </a:ln>
        </p:spPr>
      </p:pic>
      <p:sp>
        <p:nvSpPr>
          <p:cNvPr id="71" name="Google Shape;71;p33"/>
          <p:cNvSpPr txBox="1"/>
          <p:nvPr/>
        </p:nvSpPr>
        <p:spPr>
          <a:xfrm>
            <a:off x="223243" y="1484785"/>
            <a:ext cx="7294067" cy="67307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GB" sz="2800" b="1" i="0" u="none" strike="noStrike" cap="none">
                <a:solidFill>
                  <a:srgbClr val="FFFFFF"/>
                </a:solidFill>
                <a:latin typeface="Open Sans SemiBold"/>
                <a:ea typeface="Open Sans SemiBold"/>
                <a:cs typeface="Open Sans SemiBold"/>
                <a:sym typeface="Open Sans SemiBold"/>
              </a:rPr>
              <a:t>My Learning Essentials</a:t>
            </a:r>
            <a:endParaRPr sz="2000" b="1" i="0" u="none" strike="noStrike" cap="none">
              <a:solidFill>
                <a:srgbClr val="6B2D91"/>
              </a:solidFill>
              <a:latin typeface="Open Sans SemiBold"/>
              <a:ea typeface="Open Sans SemiBold"/>
              <a:cs typeface="Open Sans SemiBold"/>
              <a:sym typeface="Open Sans SemiBold"/>
            </a:endParaRPr>
          </a:p>
        </p:txBody>
      </p:sp>
      <p:pic>
        <p:nvPicPr>
          <p:cNvPr id="72" name="Google Shape;72;p33"/>
          <p:cNvPicPr preferRelativeResize="0"/>
          <p:nvPr/>
        </p:nvPicPr>
        <p:blipFill rotWithShape="1">
          <a:blip r:embed="rId4">
            <a:alphaModFix/>
          </a:blip>
          <a:srcRect/>
          <a:stretch/>
        </p:blipFill>
        <p:spPr>
          <a:xfrm>
            <a:off x="387880" y="202035"/>
            <a:ext cx="2443757" cy="774650"/>
          </a:xfrm>
          <a:prstGeom prst="rect">
            <a:avLst/>
          </a:prstGeom>
          <a:noFill/>
          <a:ln>
            <a:noFill/>
          </a:ln>
        </p:spPr>
      </p:pic>
      <p:sp>
        <p:nvSpPr>
          <p:cNvPr id="73" name="Google Shape;73;p33"/>
          <p:cNvSpPr txBox="1"/>
          <p:nvPr/>
        </p:nvSpPr>
        <p:spPr>
          <a:xfrm>
            <a:off x="223243" y="1268760"/>
            <a:ext cx="414472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FDB828"/>
                </a:solidFill>
                <a:latin typeface="Verdana"/>
                <a:ea typeface="Verdana"/>
                <a:cs typeface="Verdana"/>
                <a:sym typeface="Verdana"/>
              </a:rPr>
              <a:t>The University of Manchester Library</a:t>
            </a:r>
            <a:endParaRPr sz="1200" b="0" i="0" u="none" strike="noStrike" cap="none">
              <a:solidFill>
                <a:schemeClr val="dk1"/>
              </a:solidFill>
              <a:latin typeface="Times New Roman"/>
              <a:ea typeface="Times New Roman"/>
              <a:cs typeface="Times New Roman"/>
              <a:sym typeface="Times New Roman"/>
            </a:endParaRPr>
          </a:p>
        </p:txBody>
      </p:sp>
      <p:pic>
        <p:nvPicPr>
          <p:cNvPr id="74" name="Google Shape;74;p33"/>
          <p:cNvPicPr preferRelativeResize="0"/>
          <p:nvPr/>
        </p:nvPicPr>
        <p:blipFill rotWithShape="1">
          <a:blip r:embed="rId5">
            <a:alphaModFix/>
          </a:blip>
          <a:srcRect/>
          <a:stretch/>
        </p:blipFill>
        <p:spPr>
          <a:xfrm>
            <a:off x="-26789" y="2420888"/>
            <a:ext cx="7810500" cy="974452"/>
          </a:xfrm>
          <a:prstGeom prst="rect">
            <a:avLst/>
          </a:prstGeom>
          <a:noFill/>
          <a:ln>
            <a:noFill/>
          </a:ln>
        </p:spPr>
      </p:pic>
      <p:sp>
        <p:nvSpPr>
          <p:cNvPr id="75" name="Google Shape;75;p33"/>
          <p:cNvSpPr txBox="1">
            <a:spLocks noGrp="1"/>
          </p:cNvSpPr>
          <p:nvPr>
            <p:ph type="subTitle" idx="1"/>
          </p:nvPr>
        </p:nvSpPr>
        <p:spPr>
          <a:xfrm>
            <a:off x="223243" y="3756818"/>
            <a:ext cx="7209235" cy="2048446"/>
          </a:xfrm>
          <a:prstGeom prst="rect">
            <a:avLst/>
          </a:prstGeom>
          <a:noFill/>
          <a:ln>
            <a:noFill/>
          </a:ln>
        </p:spPr>
        <p:txBody>
          <a:bodyPr spcFirstLastPara="1" wrap="square" lIns="91425" tIns="45700" rIns="91425" bIns="45700" anchor="t" anchorCtr="0">
            <a:noAutofit/>
          </a:bodyPr>
          <a:lstStyle>
            <a:lvl1pPr lvl="0" algn="l">
              <a:lnSpc>
                <a:spcPct val="100000"/>
              </a:lnSpc>
              <a:spcBef>
                <a:spcPts val="720"/>
              </a:spcBef>
              <a:spcAft>
                <a:spcPts val="0"/>
              </a:spcAft>
              <a:buClr>
                <a:schemeClr val="lt1"/>
              </a:buClr>
              <a:buSzPts val="3600"/>
              <a:buNone/>
              <a:defRPr sz="3600" b="0" i="0" u="none" strike="noStrike" cap="none">
                <a:solidFill>
                  <a:schemeClr val="lt1"/>
                </a:solidFill>
                <a:latin typeface="Open Sans SemiBold"/>
                <a:ea typeface="Open Sans SemiBold"/>
                <a:cs typeface="Open Sans SemiBold"/>
                <a:sym typeface="Open Sans SemiBold"/>
              </a:defRPr>
            </a:lvl1pPr>
            <a:lvl2pPr lvl="1" algn="l">
              <a:lnSpc>
                <a:spcPct val="150000"/>
              </a:lnSpc>
              <a:spcBef>
                <a:spcPts val="360"/>
              </a:spcBef>
              <a:spcAft>
                <a:spcPts val="0"/>
              </a:spcAft>
              <a:buClr>
                <a:schemeClr val="dk2"/>
              </a:buClr>
              <a:buSzPts val="1800"/>
              <a:buChar char="–"/>
              <a:defRPr/>
            </a:lvl2pPr>
            <a:lvl3pPr lvl="2" algn="l">
              <a:lnSpc>
                <a:spcPct val="150000"/>
              </a:lnSpc>
              <a:spcBef>
                <a:spcPts val="360"/>
              </a:spcBef>
              <a:spcAft>
                <a:spcPts val="0"/>
              </a:spcAft>
              <a:buClr>
                <a:schemeClr val="dk2"/>
              </a:buClr>
              <a:buSzPts val="1800"/>
              <a:buChar char="•"/>
              <a:defRPr/>
            </a:lvl3pPr>
            <a:lvl4pPr lvl="3" algn="l">
              <a:lnSpc>
                <a:spcPct val="150000"/>
              </a:lnSpc>
              <a:spcBef>
                <a:spcPts val="360"/>
              </a:spcBef>
              <a:spcAft>
                <a:spcPts val="0"/>
              </a:spcAft>
              <a:buClr>
                <a:schemeClr val="dk2"/>
              </a:buClr>
              <a:buSzPts val="1800"/>
              <a:buChar char="–"/>
              <a:defRPr/>
            </a:lvl4pPr>
            <a:lvl5pPr lvl="4" algn="l">
              <a:lnSpc>
                <a:spcPct val="150000"/>
              </a:lnSpc>
              <a:spcBef>
                <a:spcPts val="360"/>
              </a:spcBef>
              <a:spcAft>
                <a:spcPts val="0"/>
              </a:spcAft>
              <a:buClr>
                <a:schemeClr val="dk2"/>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pic>
        <p:nvPicPr>
          <p:cNvPr id="76" name="Google Shape;76;p33"/>
          <p:cNvPicPr preferRelativeResize="0"/>
          <p:nvPr/>
        </p:nvPicPr>
        <p:blipFill rotWithShape="1">
          <a:blip r:embed="rId6">
            <a:alphaModFix/>
          </a:blip>
          <a:srcRect/>
          <a:stretch/>
        </p:blipFill>
        <p:spPr>
          <a:xfrm>
            <a:off x="431371" y="6259513"/>
            <a:ext cx="591039" cy="359618"/>
          </a:xfrm>
          <a:prstGeom prst="rect">
            <a:avLst/>
          </a:prstGeom>
          <a:noFill/>
          <a:ln>
            <a:noFill/>
          </a:ln>
        </p:spPr>
      </p:pic>
      <p:pic>
        <p:nvPicPr>
          <p:cNvPr id="77" name="Google Shape;77;p33" descr="S:\Teaching and Learning Team\my-learning-essentials\3.e-learning-development\assets\CatalystAwardWinners_logo_to_add_to_email_signature.jpg"/>
          <p:cNvPicPr preferRelativeResize="0"/>
          <p:nvPr/>
        </p:nvPicPr>
        <p:blipFill rotWithShape="1">
          <a:blip r:embed="rId7">
            <a:alphaModFix/>
          </a:blip>
          <a:srcRect/>
          <a:stretch/>
        </p:blipFill>
        <p:spPr>
          <a:xfrm>
            <a:off x="8304246" y="188641"/>
            <a:ext cx="3691301" cy="1083829"/>
          </a:xfrm>
          <a:prstGeom prst="rect">
            <a:avLst/>
          </a:prstGeom>
          <a:noFill/>
          <a:ln>
            <a:noFill/>
          </a:ln>
        </p:spPr>
      </p:pic>
    </p:spTree>
    <p:extLst>
      <p:ext uri="{BB962C8B-B14F-4D97-AF65-F5344CB8AC3E}">
        <p14:creationId xmlns:p14="http://schemas.microsoft.com/office/powerpoint/2010/main" val="301114899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Slide - purple">
  <p:cSld name="3_Title Slide - purple">
    <p:spTree>
      <p:nvGrpSpPr>
        <p:cNvPr id="1" name="Shape 78"/>
        <p:cNvGrpSpPr/>
        <p:nvPr/>
      </p:nvGrpSpPr>
      <p:grpSpPr>
        <a:xfrm>
          <a:off x="0" y="0"/>
          <a:ext cx="0" cy="0"/>
          <a:chOff x="0" y="0"/>
          <a:chExt cx="0" cy="0"/>
        </a:xfrm>
      </p:grpSpPr>
      <p:pic>
        <p:nvPicPr>
          <p:cNvPr id="79" name="Google Shape;79;p34"/>
          <p:cNvPicPr preferRelativeResize="0"/>
          <p:nvPr/>
        </p:nvPicPr>
        <p:blipFill rotWithShape="1">
          <a:blip r:embed="rId2">
            <a:alphaModFix/>
          </a:blip>
          <a:srcRect t="19067" b="6450"/>
          <a:stretch/>
        </p:blipFill>
        <p:spPr>
          <a:xfrm>
            <a:off x="-26791" y="-1"/>
            <a:ext cx="7826112" cy="6858001"/>
          </a:xfrm>
          <a:prstGeom prst="rect">
            <a:avLst/>
          </a:prstGeom>
          <a:noFill/>
          <a:ln>
            <a:noFill/>
          </a:ln>
        </p:spPr>
      </p:pic>
      <p:sp>
        <p:nvSpPr>
          <p:cNvPr id="80" name="Google Shape;80;p34"/>
          <p:cNvSpPr/>
          <p:nvPr/>
        </p:nvSpPr>
        <p:spPr>
          <a:xfrm>
            <a:off x="1192979" y="6165305"/>
            <a:ext cx="7209235" cy="525835"/>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Verdana"/>
                <a:ea typeface="Verdana"/>
                <a:cs typeface="Verdana"/>
                <a:sym typeface="Verdana"/>
              </a:rPr>
              <a:t>@mlemanchester</a:t>
            </a:r>
            <a:endParaRPr sz="1600" b="0" i="0" u="none" strike="noStrike" cap="none">
              <a:solidFill>
                <a:schemeClr val="lt1"/>
              </a:solidFill>
              <a:latin typeface="Verdana"/>
              <a:ea typeface="Verdana"/>
              <a:cs typeface="Verdana"/>
              <a:sym typeface="Verdana"/>
            </a:endParaRPr>
          </a:p>
        </p:txBody>
      </p:sp>
      <p:pic>
        <p:nvPicPr>
          <p:cNvPr id="81" name="Google Shape;81;p34" descr="IMG_0186.png"/>
          <p:cNvPicPr preferRelativeResize="0"/>
          <p:nvPr/>
        </p:nvPicPr>
        <p:blipFill rotWithShape="1">
          <a:blip r:embed="rId3">
            <a:alphaModFix/>
          </a:blip>
          <a:srcRect/>
          <a:stretch/>
        </p:blipFill>
        <p:spPr>
          <a:xfrm>
            <a:off x="7783712" y="2059411"/>
            <a:ext cx="4415731" cy="4811985"/>
          </a:xfrm>
          <a:prstGeom prst="rect">
            <a:avLst/>
          </a:prstGeom>
          <a:noFill/>
          <a:ln>
            <a:noFill/>
          </a:ln>
        </p:spPr>
      </p:pic>
      <p:sp>
        <p:nvSpPr>
          <p:cNvPr id="82" name="Google Shape;82;p34"/>
          <p:cNvSpPr txBox="1"/>
          <p:nvPr/>
        </p:nvSpPr>
        <p:spPr>
          <a:xfrm>
            <a:off x="223243" y="1484785"/>
            <a:ext cx="7294067" cy="67307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GB" sz="2800" b="1" i="0" u="none" strike="noStrike" cap="none">
                <a:solidFill>
                  <a:srgbClr val="FFFFFF"/>
                </a:solidFill>
                <a:latin typeface="Open Sans SemiBold"/>
                <a:ea typeface="Open Sans SemiBold"/>
                <a:cs typeface="Open Sans SemiBold"/>
                <a:sym typeface="Open Sans SemiBold"/>
              </a:rPr>
              <a:t>My Learning Essentials</a:t>
            </a:r>
            <a:endParaRPr sz="2000" b="1" i="0" u="none" strike="noStrike" cap="none">
              <a:solidFill>
                <a:srgbClr val="6B2D91"/>
              </a:solidFill>
              <a:latin typeface="Open Sans SemiBold"/>
              <a:ea typeface="Open Sans SemiBold"/>
              <a:cs typeface="Open Sans SemiBold"/>
              <a:sym typeface="Open Sans SemiBold"/>
            </a:endParaRPr>
          </a:p>
        </p:txBody>
      </p:sp>
      <p:pic>
        <p:nvPicPr>
          <p:cNvPr id="83" name="Google Shape;83;p34"/>
          <p:cNvPicPr preferRelativeResize="0"/>
          <p:nvPr/>
        </p:nvPicPr>
        <p:blipFill rotWithShape="1">
          <a:blip r:embed="rId4">
            <a:alphaModFix/>
          </a:blip>
          <a:srcRect/>
          <a:stretch/>
        </p:blipFill>
        <p:spPr>
          <a:xfrm>
            <a:off x="387880" y="202035"/>
            <a:ext cx="2443757" cy="774650"/>
          </a:xfrm>
          <a:prstGeom prst="rect">
            <a:avLst/>
          </a:prstGeom>
          <a:noFill/>
          <a:ln>
            <a:noFill/>
          </a:ln>
        </p:spPr>
      </p:pic>
      <p:sp>
        <p:nvSpPr>
          <p:cNvPr id="84" name="Google Shape;84;p34"/>
          <p:cNvSpPr txBox="1"/>
          <p:nvPr/>
        </p:nvSpPr>
        <p:spPr>
          <a:xfrm>
            <a:off x="223243" y="1268760"/>
            <a:ext cx="414472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accent1"/>
                </a:solidFill>
                <a:latin typeface="Verdana"/>
                <a:ea typeface="Verdana"/>
                <a:cs typeface="Verdana"/>
                <a:sym typeface="Verdana"/>
              </a:rPr>
              <a:t>The University of Manchester Library</a:t>
            </a:r>
            <a:endParaRPr sz="1200" b="0" i="0" u="none" strike="noStrike" cap="none">
              <a:solidFill>
                <a:schemeClr val="accent1"/>
              </a:solidFill>
              <a:latin typeface="Times New Roman"/>
              <a:ea typeface="Times New Roman"/>
              <a:cs typeface="Times New Roman"/>
              <a:sym typeface="Times New Roman"/>
            </a:endParaRPr>
          </a:p>
        </p:txBody>
      </p:sp>
      <p:pic>
        <p:nvPicPr>
          <p:cNvPr id="85" name="Google Shape;85;p34"/>
          <p:cNvPicPr preferRelativeResize="0"/>
          <p:nvPr/>
        </p:nvPicPr>
        <p:blipFill rotWithShape="1">
          <a:blip r:embed="rId5">
            <a:alphaModFix/>
          </a:blip>
          <a:srcRect/>
          <a:stretch/>
        </p:blipFill>
        <p:spPr>
          <a:xfrm>
            <a:off x="-26789" y="2420888"/>
            <a:ext cx="7810500" cy="974452"/>
          </a:xfrm>
          <a:prstGeom prst="rect">
            <a:avLst/>
          </a:prstGeom>
          <a:noFill/>
          <a:ln>
            <a:noFill/>
          </a:ln>
        </p:spPr>
      </p:pic>
      <p:sp>
        <p:nvSpPr>
          <p:cNvPr id="86" name="Google Shape;86;p34"/>
          <p:cNvSpPr txBox="1">
            <a:spLocks noGrp="1"/>
          </p:cNvSpPr>
          <p:nvPr>
            <p:ph type="subTitle" idx="1"/>
          </p:nvPr>
        </p:nvSpPr>
        <p:spPr>
          <a:xfrm>
            <a:off x="223243" y="3756818"/>
            <a:ext cx="7209235" cy="2048446"/>
          </a:xfrm>
          <a:prstGeom prst="rect">
            <a:avLst/>
          </a:prstGeom>
          <a:noFill/>
          <a:ln>
            <a:noFill/>
          </a:ln>
        </p:spPr>
        <p:txBody>
          <a:bodyPr spcFirstLastPara="1" wrap="square" lIns="91425" tIns="45700" rIns="91425" bIns="45700" anchor="t" anchorCtr="0">
            <a:noAutofit/>
          </a:bodyPr>
          <a:lstStyle>
            <a:lvl1pPr lvl="0" algn="l">
              <a:lnSpc>
                <a:spcPct val="100000"/>
              </a:lnSpc>
              <a:spcBef>
                <a:spcPts val="720"/>
              </a:spcBef>
              <a:spcAft>
                <a:spcPts val="0"/>
              </a:spcAft>
              <a:buClr>
                <a:schemeClr val="lt1"/>
              </a:buClr>
              <a:buSzPts val="3600"/>
              <a:buNone/>
              <a:defRPr sz="3600" b="0" i="0" u="none" strike="noStrike" cap="none">
                <a:solidFill>
                  <a:schemeClr val="lt1"/>
                </a:solidFill>
                <a:latin typeface="Open Sans SemiBold"/>
                <a:ea typeface="Open Sans SemiBold"/>
                <a:cs typeface="Open Sans SemiBold"/>
                <a:sym typeface="Open Sans SemiBold"/>
              </a:defRPr>
            </a:lvl1pPr>
            <a:lvl2pPr lvl="1" algn="l">
              <a:lnSpc>
                <a:spcPct val="150000"/>
              </a:lnSpc>
              <a:spcBef>
                <a:spcPts val="360"/>
              </a:spcBef>
              <a:spcAft>
                <a:spcPts val="0"/>
              </a:spcAft>
              <a:buClr>
                <a:schemeClr val="dk2"/>
              </a:buClr>
              <a:buSzPts val="1800"/>
              <a:buChar char="–"/>
              <a:defRPr/>
            </a:lvl2pPr>
            <a:lvl3pPr lvl="2" algn="l">
              <a:lnSpc>
                <a:spcPct val="150000"/>
              </a:lnSpc>
              <a:spcBef>
                <a:spcPts val="360"/>
              </a:spcBef>
              <a:spcAft>
                <a:spcPts val="0"/>
              </a:spcAft>
              <a:buClr>
                <a:schemeClr val="dk2"/>
              </a:buClr>
              <a:buSzPts val="1800"/>
              <a:buChar char="•"/>
              <a:defRPr/>
            </a:lvl3pPr>
            <a:lvl4pPr lvl="3" algn="l">
              <a:lnSpc>
                <a:spcPct val="150000"/>
              </a:lnSpc>
              <a:spcBef>
                <a:spcPts val="360"/>
              </a:spcBef>
              <a:spcAft>
                <a:spcPts val="0"/>
              </a:spcAft>
              <a:buClr>
                <a:schemeClr val="dk2"/>
              </a:buClr>
              <a:buSzPts val="1800"/>
              <a:buChar char="–"/>
              <a:defRPr/>
            </a:lvl4pPr>
            <a:lvl5pPr lvl="4" algn="l">
              <a:lnSpc>
                <a:spcPct val="150000"/>
              </a:lnSpc>
              <a:spcBef>
                <a:spcPts val="360"/>
              </a:spcBef>
              <a:spcAft>
                <a:spcPts val="0"/>
              </a:spcAft>
              <a:buClr>
                <a:schemeClr val="dk2"/>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pic>
        <p:nvPicPr>
          <p:cNvPr id="87" name="Google Shape;87;p34"/>
          <p:cNvPicPr preferRelativeResize="0"/>
          <p:nvPr/>
        </p:nvPicPr>
        <p:blipFill rotWithShape="1">
          <a:blip r:embed="rId6">
            <a:alphaModFix/>
          </a:blip>
          <a:srcRect/>
          <a:stretch/>
        </p:blipFill>
        <p:spPr>
          <a:xfrm>
            <a:off x="431371" y="6259513"/>
            <a:ext cx="591039" cy="359618"/>
          </a:xfrm>
          <a:prstGeom prst="rect">
            <a:avLst/>
          </a:prstGeom>
          <a:noFill/>
          <a:ln>
            <a:noFill/>
          </a:ln>
        </p:spPr>
      </p:pic>
      <p:pic>
        <p:nvPicPr>
          <p:cNvPr id="88" name="Google Shape;88;p34" descr="S:\Teaching and Learning Team\my-learning-essentials\3.e-learning-development\assets\CatalystAwardWinners_logo_to_add_to_email_signature.jpg"/>
          <p:cNvPicPr preferRelativeResize="0"/>
          <p:nvPr/>
        </p:nvPicPr>
        <p:blipFill rotWithShape="1">
          <a:blip r:embed="rId7">
            <a:alphaModFix/>
          </a:blip>
          <a:srcRect/>
          <a:stretch/>
        </p:blipFill>
        <p:spPr>
          <a:xfrm>
            <a:off x="8304246" y="188641"/>
            <a:ext cx="3691301" cy="1083829"/>
          </a:xfrm>
          <a:prstGeom prst="rect">
            <a:avLst/>
          </a:prstGeom>
          <a:noFill/>
          <a:ln>
            <a:noFill/>
          </a:ln>
        </p:spPr>
      </p:pic>
    </p:spTree>
    <p:extLst>
      <p:ext uri="{BB962C8B-B14F-4D97-AF65-F5344CB8AC3E}">
        <p14:creationId xmlns:p14="http://schemas.microsoft.com/office/powerpoint/2010/main" val="50145828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89"/>
        <p:cNvGrpSpPr/>
        <p:nvPr/>
      </p:nvGrpSpPr>
      <p:grpSpPr>
        <a:xfrm>
          <a:off x="0" y="0"/>
          <a:ext cx="0" cy="0"/>
          <a:chOff x="0" y="0"/>
          <a:chExt cx="0" cy="0"/>
        </a:xfrm>
      </p:grpSpPr>
      <p:pic>
        <p:nvPicPr>
          <p:cNvPr id="90" name="Google Shape;90;p35"/>
          <p:cNvPicPr preferRelativeResize="0"/>
          <p:nvPr/>
        </p:nvPicPr>
        <p:blipFill rotWithShape="1">
          <a:blip r:embed="rId2">
            <a:alphaModFix/>
          </a:blip>
          <a:srcRect l="49892" t="1543"/>
          <a:stretch/>
        </p:blipFill>
        <p:spPr>
          <a:xfrm rot="5400000">
            <a:off x="5286162" y="-5325718"/>
            <a:ext cx="1656185" cy="12252856"/>
          </a:xfrm>
          <a:prstGeom prst="rect">
            <a:avLst/>
          </a:prstGeom>
          <a:noFill/>
          <a:ln>
            <a:noFill/>
          </a:ln>
        </p:spPr>
      </p:pic>
      <p:pic>
        <p:nvPicPr>
          <p:cNvPr id="91" name="Google Shape;91;p35" descr="IMG_0186.png"/>
          <p:cNvPicPr preferRelativeResize="0"/>
          <p:nvPr/>
        </p:nvPicPr>
        <p:blipFill rotWithShape="1">
          <a:blip r:embed="rId3">
            <a:alphaModFix/>
          </a:blip>
          <a:srcRect/>
          <a:stretch/>
        </p:blipFill>
        <p:spPr>
          <a:xfrm>
            <a:off x="7971611" y="2276873"/>
            <a:ext cx="4227831" cy="4607223"/>
          </a:xfrm>
          <a:prstGeom prst="rect">
            <a:avLst/>
          </a:prstGeom>
          <a:noFill/>
          <a:ln>
            <a:noFill/>
          </a:ln>
        </p:spPr>
      </p:pic>
      <p:sp>
        <p:nvSpPr>
          <p:cNvPr id="92" name="Google Shape;92;p35"/>
          <p:cNvSpPr/>
          <p:nvPr/>
        </p:nvSpPr>
        <p:spPr>
          <a:xfrm>
            <a:off x="1196312" y="3841510"/>
            <a:ext cx="720394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Open Sans"/>
                <a:ea typeface="Open Sans"/>
                <a:cs typeface="Open Sans"/>
                <a:sym typeface="Open Sans"/>
              </a:rPr>
              <a:t>Do you feel more confident as 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Open Sans"/>
                <a:ea typeface="Open Sans"/>
                <a:cs typeface="Open Sans"/>
                <a:sym typeface="Open Sans"/>
              </a:rPr>
              <a:t>result of what you have learned?</a:t>
            </a:r>
            <a:endParaRPr sz="2000" b="0" i="0" u="none" strike="noStrike" cap="none">
              <a:solidFill>
                <a:srgbClr val="FFFFFF"/>
              </a:solidFill>
              <a:latin typeface="Open Sans"/>
              <a:ea typeface="Open Sans"/>
              <a:cs typeface="Open Sans"/>
              <a:sym typeface="Open Sans"/>
            </a:endParaRPr>
          </a:p>
        </p:txBody>
      </p:sp>
      <p:sp>
        <p:nvSpPr>
          <p:cNvPr id="93" name="Google Shape;93;p35"/>
          <p:cNvSpPr txBox="1"/>
          <p:nvPr/>
        </p:nvSpPr>
        <p:spPr>
          <a:xfrm>
            <a:off x="1391477" y="116012"/>
            <a:ext cx="4608512" cy="151278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7A1F7F"/>
                </a:solidFill>
                <a:latin typeface="Open Sans SemiBold"/>
                <a:ea typeface="Open Sans SemiBold"/>
                <a:cs typeface="Open Sans SemiBold"/>
                <a:sym typeface="Open Sans SemiBold"/>
              </a:rPr>
              <a:t>Keep in touch!</a:t>
            </a:r>
            <a:endParaRPr sz="3600" b="0" i="0" u="none" strike="noStrike" cap="none">
              <a:solidFill>
                <a:srgbClr val="7A1F7F"/>
              </a:solidFill>
              <a:latin typeface="Open Sans SemiBold"/>
              <a:ea typeface="Open Sans SemiBold"/>
              <a:cs typeface="Open Sans SemiBold"/>
              <a:sym typeface="Open Sans SemiBold"/>
            </a:endParaRPr>
          </a:p>
        </p:txBody>
      </p:sp>
      <p:pic>
        <p:nvPicPr>
          <p:cNvPr id="94" name="Google Shape;94;p35"/>
          <p:cNvPicPr preferRelativeResize="0"/>
          <p:nvPr/>
        </p:nvPicPr>
        <p:blipFill rotWithShape="1">
          <a:blip r:embed="rId4">
            <a:alphaModFix/>
          </a:blip>
          <a:srcRect/>
          <a:stretch/>
        </p:blipFill>
        <p:spPr>
          <a:xfrm>
            <a:off x="337793" y="486475"/>
            <a:ext cx="985635" cy="770243"/>
          </a:xfrm>
          <a:prstGeom prst="rect">
            <a:avLst/>
          </a:prstGeom>
          <a:noFill/>
          <a:ln>
            <a:noFill/>
          </a:ln>
        </p:spPr>
      </p:pic>
      <p:sp>
        <p:nvSpPr>
          <p:cNvPr id="95" name="Google Shape;95;p35"/>
          <p:cNvSpPr txBox="1"/>
          <p:nvPr/>
        </p:nvSpPr>
        <p:spPr>
          <a:xfrm>
            <a:off x="1391477" y="1520478"/>
            <a:ext cx="7584843" cy="151278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FFFFFF"/>
                </a:solidFill>
                <a:latin typeface="Open Sans SemiBold"/>
                <a:ea typeface="Open Sans SemiBold"/>
                <a:cs typeface="Open Sans SemiBold"/>
                <a:sym typeface="Open Sans SemiBold"/>
              </a:rPr>
              <a:t>Tell us what you think!</a:t>
            </a:r>
            <a:endParaRPr sz="3600" b="0" i="0" u="none" strike="noStrike" cap="none">
              <a:solidFill>
                <a:srgbClr val="FFFFFF"/>
              </a:solidFill>
              <a:latin typeface="Open Sans SemiBold"/>
              <a:ea typeface="Open Sans SemiBold"/>
              <a:cs typeface="Open Sans SemiBold"/>
              <a:sym typeface="Open Sans SemiBold"/>
            </a:endParaRPr>
          </a:p>
        </p:txBody>
      </p:sp>
      <p:pic>
        <p:nvPicPr>
          <p:cNvPr id="96" name="Google Shape;96;p35"/>
          <p:cNvPicPr preferRelativeResize="0"/>
          <p:nvPr/>
        </p:nvPicPr>
        <p:blipFill rotWithShape="1">
          <a:blip r:embed="rId5">
            <a:alphaModFix/>
          </a:blip>
          <a:srcRect/>
          <a:stretch/>
        </p:blipFill>
        <p:spPr>
          <a:xfrm>
            <a:off x="349719" y="1855247"/>
            <a:ext cx="961784" cy="770243"/>
          </a:xfrm>
          <a:prstGeom prst="rect">
            <a:avLst/>
          </a:prstGeom>
          <a:noFill/>
          <a:ln>
            <a:noFill/>
          </a:ln>
        </p:spPr>
      </p:pic>
      <p:sp>
        <p:nvSpPr>
          <p:cNvPr id="97" name="Google Shape;97;p35"/>
          <p:cNvSpPr/>
          <p:nvPr/>
        </p:nvSpPr>
        <p:spPr>
          <a:xfrm>
            <a:off x="7037910" y="275022"/>
            <a:ext cx="7823845" cy="44623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7A1F7F"/>
              </a:buClr>
              <a:buSzPts val="2000"/>
              <a:buFont typeface="Open Sans"/>
              <a:buNone/>
            </a:pPr>
            <a:r>
              <a:rPr lang="en-GB" sz="2000" b="0" i="0" u="none" strike="noStrike" cap="none">
                <a:solidFill>
                  <a:srgbClr val="7A1F7F"/>
                </a:solidFill>
                <a:latin typeface="Open Sans"/>
                <a:ea typeface="Open Sans"/>
                <a:cs typeface="Open Sans"/>
                <a:sym typeface="Open Sans"/>
              </a:rPr>
              <a:t>mle@manchester.ac.uk</a:t>
            </a:r>
            <a:endParaRPr sz="2000" b="0" i="0" u="none" strike="noStrike" cap="none">
              <a:solidFill>
                <a:srgbClr val="7A1F7F"/>
              </a:solidFill>
              <a:latin typeface="Open Sans"/>
              <a:ea typeface="Open Sans"/>
              <a:cs typeface="Open Sans"/>
              <a:sym typeface="Open Sans"/>
            </a:endParaRPr>
          </a:p>
        </p:txBody>
      </p:sp>
      <p:sp>
        <p:nvSpPr>
          <p:cNvPr id="98" name="Google Shape;98;p35"/>
          <p:cNvSpPr/>
          <p:nvPr/>
        </p:nvSpPr>
        <p:spPr>
          <a:xfrm>
            <a:off x="7037910" y="956456"/>
            <a:ext cx="7823845" cy="44627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7A1F7F"/>
              </a:buClr>
              <a:buSzPts val="2000"/>
              <a:buFont typeface="Open Sans"/>
              <a:buNone/>
            </a:pPr>
            <a:r>
              <a:rPr lang="en-GB" sz="2000" b="0" i="0" u="none" strike="noStrike" cap="none">
                <a:solidFill>
                  <a:srgbClr val="7A1F7F"/>
                </a:solidFill>
                <a:latin typeface="Open Sans"/>
                <a:ea typeface="Open Sans"/>
                <a:cs typeface="Open Sans"/>
                <a:sym typeface="Open Sans"/>
              </a:rPr>
              <a:t>@mlemanchester</a:t>
            </a:r>
            <a:endParaRPr sz="2000" b="0" i="0" u="none" strike="noStrike" cap="none">
              <a:solidFill>
                <a:srgbClr val="7A1F7F"/>
              </a:solidFill>
              <a:latin typeface="Open Sans"/>
              <a:ea typeface="Open Sans"/>
              <a:cs typeface="Open Sans"/>
              <a:sym typeface="Open Sans"/>
            </a:endParaRPr>
          </a:p>
        </p:txBody>
      </p:sp>
      <p:pic>
        <p:nvPicPr>
          <p:cNvPr id="99" name="Google Shape;99;p35"/>
          <p:cNvPicPr preferRelativeResize="0"/>
          <p:nvPr/>
        </p:nvPicPr>
        <p:blipFill rotWithShape="1">
          <a:blip r:embed="rId6">
            <a:alphaModFix/>
          </a:blip>
          <a:srcRect/>
          <a:stretch/>
        </p:blipFill>
        <p:spPr>
          <a:xfrm>
            <a:off x="6409034" y="984762"/>
            <a:ext cx="628876" cy="382640"/>
          </a:xfrm>
          <a:prstGeom prst="rect">
            <a:avLst/>
          </a:prstGeom>
          <a:noFill/>
          <a:ln>
            <a:noFill/>
          </a:ln>
        </p:spPr>
      </p:pic>
      <p:sp>
        <p:nvSpPr>
          <p:cNvPr id="100" name="Google Shape;100;p35"/>
          <p:cNvSpPr/>
          <p:nvPr/>
        </p:nvSpPr>
        <p:spPr>
          <a:xfrm>
            <a:off x="1196312" y="3141175"/>
            <a:ext cx="720394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Open Sans"/>
                <a:ea typeface="Open Sans"/>
                <a:cs typeface="Open Sans"/>
                <a:sym typeface="Open Sans"/>
              </a:rPr>
              <a:t>I have found this session engaging.</a:t>
            </a:r>
            <a:endParaRPr sz="2000" b="0" i="0" u="none" strike="noStrike" cap="none">
              <a:solidFill>
                <a:srgbClr val="FFFFFF"/>
              </a:solidFill>
              <a:latin typeface="Open Sans"/>
              <a:ea typeface="Open Sans"/>
              <a:cs typeface="Open Sans"/>
              <a:sym typeface="Open Sans"/>
            </a:endParaRPr>
          </a:p>
        </p:txBody>
      </p:sp>
      <p:sp>
        <p:nvSpPr>
          <p:cNvPr id="101" name="Google Shape;101;p35"/>
          <p:cNvSpPr/>
          <p:nvPr/>
        </p:nvSpPr>
        <p:spPr>
          <a:xfrm>
            <a:off x="1196312" y="4895789"/>
            <a:ext cx="720394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Open Sans"/>
                <a:ea typeface="Open Sans"/>
                <a:cs typeface="Open Sans"/>
                <a:sym typeface="Open Sans"/>
              </a:rPr>
              <a:t>Do you think this session will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Open Sans"/>
                <a:ea typeface="Open Sans"/>
                <a:cs typeface="Open Sans"/>
                <a:sym typeface="Open Sans"/>
              </a:rPr>
              <a:t>be beneficial to your learning?</a:t>
            </a:r>
            <a:endParaRPr sz="2000" b="0" i="0" u="none" strike="noStrike" cap="none">
              <a:solidFill>
                <a:srgbClr val="FFFFFF"/>
              </a:solidFill>
              <a:latin typeface="Open Sans"/>
              <a:ea typeface="Open Sans"/>
              <a:cs typeface="Open Sans"/>
              <a:sym typeface="Open Sans"/>
            </a:endParaRPr>
          </a:p>
        </p:txBody>
      </p:sp>
      <p:pic>
        <p:nvPicPr>
          <p:cNvPr id="102" name="Google Shape;102;p35" descr="S:\Teaching and Learning Team\my-learning-essentials\3.e-learning-development\assets\misc\purple-click-edit.png"/>
          <p:cNvPicPr preferRelativeResize="0"/>
          <p:nvPr/>
        </p:nvPicPr>
        <p:blipFill rotWithShape="1">
          <a:blip r:embed="rId7">
            <a:alphaModFix/>
          </a:blip>
          <a:srcRect/>
          <a:stretch/>
        </p:blipFill>
        <p:spPr>
          <a:xfrm>
            <a:off x="6384032" y="260648"/>
            <a:ext cx="639333" cy="498324"/>
          </a:xfrm>
          <a:prstGeom prst="rect">
            <a:avLst/>
          </a:prstGeom>
          <a:noFill/>
          <a:ln>
            <a:noFill/>
          </a:ln>
        </p:spPr>
      </p:pic>
      <p:sp>
        <p:nvSpPr>
          <p:cNvPr id="103" name="Google Shape;103;p35"/>
          <p:cNvSpPr txBox="1"/>
          <p:nvPr/>
        </p:nvSpPr>
        <p:spPr>
          <a:xfrm>
            <a:off x="1262686" y="5889466"/>
            <a:ext cx="563017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Open Sans"/>
                <a:ea typeface="Open Sans"/>
                <a:cs typeface="Open Sans"/>
                <a:sym typeface="Open Sans"/>
              </a:rPr>
              <a:t>Will you change the way you work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Open Sans"/>
                <a:ea typeface="Open Sans"/>
                <a:cs typeface="Open Sans"/>
                <a:sym typeface="Open Sans"/>
              </a:rPr>
              <a:t>based on what you’ve learned?</a:t>
            </a:r>
            <a:endParaRPr sz="2000" b="0" i="0" u="none" strike="noStrike" cap="none">
              <a:solidFill>
                <a:srgbClr val="FFFFFF"/>
              </a:solidFill>
              <a:latin typeface="Open Sans"/>
              <a:ea typeface="Open Sans"/>
              <a:cs typeface="Open Sans"/>
              <a:sym typeface="Open Sans"/>
            </a:endParaRPr>
          </a:p>
        </p:txBody>
      </p:sp>
      <p:pic>
        <p:nvPicPr>
          <p:cNvPr id="104" name="Google Shape;104;p35" descr="S:\Teaching and Learning Team\Online resources\MLE\assets\icons\1.png"/>
          <p:cNvPicPr preferRelativeResize="0"/>
          <p:nvPr/>
        </p:nvPicPr>
        <p:blipFill rotWithShape="1">
          <a:blip r:embed="rId8">
            <a:alphaModFix/>
          </a:blip>
          <a:srcRect/>
          <a:stretch/>
        </p:blipFill>
        <p:spPr>
          <a:xfrm>
            <a:off x="482887" y="3079571"/>
            <a:ext cx="703357" cy="527517"/>
          </a:xfrm>
          <a:prstGeom prst="rect">
            <a:avLst/>
          </a:prstGeom>
          <a:noFill/>
          <a:ln>
            <a:noFill/>
          </a:ln>
        </p:spPr>
      </p:pic>
      <p:pic>
        <p:nvPicPr>
          <p:cNvPr id="105" name="Google Shape;105;p35" descr="S:\Teaching and Learning Team\Online resources\MLE\assets\icons\2.png"/>
          <p:cNvPicPr preferRelativeResize="0"/>
          <p:nvPr/>
        </p:nvPicPr>
        <p:blipFill rotWithShape="1">
          <a:blip r:embed="rId9">
            <a:alphaModFix/>
          </a:blip>
          <a:srcRect/>
          <a:stretch/>
        </p:blipFill>
        <p:spPr>
          <a:xfrm>
            <a:off x="482889" y="3875703"/>
            <a:ext cx="703356" cy="527517"/>
          </a:xfrm>
          <a:prstGeom prst="rect">
            <a:avLst/>
          </a:prstGeom>
          <a:noFill/>
          <a:ln>
            <a:noFill/>
          </a:ln>
        </p:spPr>
      </p:pic>
      <p:pic>
        <p:nvPicPr>
          <p:cNvPr id="106" name="Google Shape;106;p35" descr="S:\Teaching and Learning Team\Online resources\MLE\assets\icons\3.png"/>
          <p:cNvPicPr preferRelativeResize="0"/>
          <p:nvPr/>
        </p:nvPicPr>
        <p:blipFill rotWithShape="1">
          <a:blip r:embed="rId10">
            <a:alphaModFix/>
          </a:blip>
          <a:srcRect/>
          <a:stretch/>
        </p:blipFill>
        <p:spPr>
          <a:xfrm>
            <a:off x="482887" y="4898053"/>
            <a:ext cx="703357" cy="527517"/>
          </a:xfrm>
          <a:prstGeom prst="rect">
            <a:avLst/>
          </a:prstGeom>
          <a:noFill/>
          <a:ln>
            <a:noFill/>
          </a:ln>
        </p:spPr>
      </p:pic>
      <p:pic>
        <p:nvPicPr>
          <p:cNvPr id="107" name="Google Shape;107;p35" descr="S:\Teaching and Learning Team\Online resources\MLE\assets\icons\4.png"/>
          <p:cNvPicPr preferRelativeResize="0"/>
          <p:nvPr/>
        </p:nvPicPr>
        <p:blipFill rotWithShape="1">
          <a:blip r:embed="rId11">
            <a:alphaModFix/>
          </a:blip>
          <a:srcRect/>
          <a:stretch/>
        </p:blipFill>
        <p:spPr>
          <a:xfrm>
            <a:off x="482889" y="5938012"/>
            <a:ext cx="703356" cy="527518"/>
          </a:xfrm>
          <a:prstGeom prst="rect">
            <a:avLst/>
          </a:prstGeom>
          <a:noFill/>
          <a:ln>
            <a:noFill/>
          </a:ln>
        </p:spPr>
      </p:pic>
    </p:spTree>
    <p:extLst>
      <p:ext uri="{BB962C8B-B14F-4D97-AF65-F5344CB8AC3E}">
        <p14:creationId xmlns:p14="http://schemas.microsoft.com/office/powerpoint/2010/main" val="529848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5" y="1196752"/>
            <a:ext cx="10187793" cy="67618"/>
          </a:xfrm>
          <a:prstGeom prst="rect">
            <a:avLst/>
          </a:prstGeom>
        </p:spPr>
      </p:pic>
      <p:sp>
        <p:nvSpPr>
          <p:cNvPr id="6" name="Text Placeholder 8"/>
          <p:cNvSpPr>
            <a:spLocks noGrp="1"/>
          </p:cNvSpPr>
          <p:nvPr>
            <p:ph type="body" sz="quarter" idx="10"/>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4" name="Text Placeholder 10"/>
          <p:cNvSpPr>
            <a:spLocks noGrp="1"/>
          </p:cNvSpPr>
          <p:nvPr>
            <p:ph type="body" sz="quarter" idx="11"/>
          </p:nvPr>
        </p:nvSpPr>
        <p:spPr>
          <a:xfrm>
            <a:off x="334434" y="1628775"/>
            <a:ext cx="11234175"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075682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239185" y="-27384"/>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694" y="980729"/>
            <a:ext cx="8267243" cy="54871"/>
          </a:xfrm>
          <a:prstGeom prst="rect">
            <a:avLst/>
          </a:prstGeom>
        </p:spPr>
      </p:pic>
      <p:pic>
        <p:nvPicPr>
          <p:cNvPr id="1027" name="Picture 3" title="computer screen gr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5362" y="5890445"/>
            <a:ext cx="1152127"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2063552" y="5877272"/>
            <a:ext cx="8832981" cy="719360"/>
          </a:xfrm>
          <a:prstGeom prst="rect">
            <a:avLst/>
          </a:prstGeom>
        </p:spPr>
        <p:txBody>
          <a:bodyPr anchor="ctr" anchorCtr="0"/>
          <a:lstStyle>
            <a:lvl1pPr marL="0" indent="0">
              <a:buNone/>
              <a:defRPr lang="en-GB" sz="2400" b="0" i="0" u="none" smtClean="0">
                <a:effectLst/>
              </a:defRPr>
            </a:lvl1pPr>
            <a:lvl3pPr marL="914400" indent="0">
              <a:buNone/>
              <a:defRPr/>
            </a:lvl3pPr>
          </a:lstStyle>
          <a:p>
            <a:pPr lvl="0"/>
            <a:r>
              <a:rPr lang="en-GB" b="0" i="0" dirty="0">
                <a:solidFill>
                  <a:srgbClr val="444444"/>
                </a:solidFill>
                <a:effectLst/>
                <a:latin typeface="Roboto"/>
              </a:rPr>
              <a:t>https://goo.gl/kG3AKz place video URL here</a:t>
            </a:r>
            <a:endParaRPr lang="en-US" dirty="0"/>
          </a:p>
        </p:txBody>
      </p:sp>
      <p:sp>
        <p:nvSpPr>
          <p:cNvPr id="16" name="Media Placeholder 15"/>
          <p:cNvSpPr>
            <a:spLocks noGrp="1"/>
          </p:cNvSpPr>
          <p:nvPr>
            <p:ph type="media" sz="quarter" idx="13"/>
          </p:nvPr>
        </p:nvSpPr>
        <p:spPr>
          <a:xfrm>
            <a:off x="1775520" y="1484784"/>
            <a:ext cx="8832981" cy="3600400"/>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1447033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48681" y="-99391"/>
            <a:ext cx="7680853"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52875" y="1916833"/>
            <a:ext cx="4546568"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43339" y="2132857"/>
            <a:ext cx="7294067" cy="673075"/>
          </a:xfrm>
          <a:prstGeom prst="rect">
            <a:avLst/>
          </a:prstGeom>
          <a:noFill/>
          <a:ln>
            <a:noFill/>
          </a:ln>
        </p:spPr>
        <p:txBody>
          <a:bodyPr upright="1"/>
          <a:lstStyle/>
          <a:p>
            <a:pPr>
              <a:lnSpc>
                <a:spcPct val="150000"/>
              </a:lnSpc>
              <a:spcBef>
                <a:spcPts val="844"/>
              </a:spcBef>
              <a:spcAft>
                <a:spcPts val="211"/>
              </a:spcAft>
              <a:defRPr/>
            </a:pPr>
            <a:r>
              <a:rPr lang="en-GB" sz="2800" b="0" kern="1400" dirty="0">
                <a:solidFill>
                  <a:srgbClr val="FFFFFF"/>
                </a:solidFill>
                <a:latin typeface="Open Sans Semibold" panose="020B0706030804020204" pitchFamily="34" charset="0"/>
                <a:ea typeface="SimHei" panose="02010609060101010101" pitchFamily="49" charset="-122"/>
              </a:rPr>
              <a:t>My Learning Essentials</a:t>
            </a:r>
            <a:endParaRPr lang="en-GB" sz="2000" b="0" kern="1400" dirty="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7880" y="202035"/>
            <a:ext cx="2443757"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223243" y="1196752"/>
            <a:ext cx="35814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b="0" dirty="0">
                <a:solidFill>
                  <a:srgbClr val="FDB828"/>
                </a:solidFill>
                <a:latin typeface="Effra" panose="020B0603020203020204" pitchFamily="34" charset="0"/>
                <a:ea typeface="Open Sans" panose="020B0606030504020204" pitchFamily="34" charset="0"/>
                <a:cs typeface="Open Sans" panose="020B0606030504020204" pitchFamily="34" charset="0"/>
              </a:rPr>
              <a:t>The University of Manchester Library</a:t>
            </a:r>
            <a:endParaRPr lang="en-GB" sz="1800" b="0" dirty="0">
              <a:solidFill>
                <a:srgbClr val="595959"/>
              </a:solidFill>
              <a:latin typeface="Effra" panose="020B0603020203020204" pitchFamily="34" charset="0"/>
              <a:ea typeface="Open Sans" panose="020B0606030504020204" pitchFamily="34" charset="0"/>
              <a:cs typeface="Open Sans" panose="020B060603050402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48683" y="2996952"/>
            <a:ext cx="7613227"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8094056" y="332656"/>
            <a:ext cx="3954605"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239349" y="6165304"/>
            <a:ext cx="3456384" cy="410882"/>
            <a:chOff x="395536" y="1124744"/>
            <a:chExt cx="2592288" cy="410882"/>
          </a:xfrm>
        </p:grpSpPr>
        <p:sp>
          <p:nvSpPr>
            <p:cNvPr id="18" name="Rectangle 17"/>
            <p:cNvSpPr/>
            <p:nvPr userDrawn="1"/>
          </p:nvSpPr>
          <p:spPr>
            <a:xfrm>
              <a:off x="827584" y="1124744"/>
              <a:ext cx="2160240" cy="410882"/>
            </a:xfrm>
            <a:prstGeom prst="rect">
              <a:avLst/>
            </a:prstGeom>
          </p:spPr>
          <p:txBody>
            <a:bodyPr wrap="square">
              <a:spAutoFit/>
            </a:bodyPr>
            <a:lstStyle/>
            <a:p>
              <a:pPr>
                <a:lnSpc>
                  <a:spcPct val="115000"/>
                </a:lnSpc>
                <a:spcBef>
                  <a:spcPts val="1000"/>
                </a:spcBef>
                <a:buFont typeface="+mj-lt"/>
                <a:buNone/>
              </a:pPr>
              <a:r>
                <a:rPr lang="en-GB"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84460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5" y="1196752"/>
            <a:ext cx="10187793" cy="67618"/>
          </a:xfrm>
          <a:prstGeom prst="rect">
            <a:avLst/>
          </a:prstGeom>
        </p:spPr>
      </p:pic>
      <p:sp>
        <p:nvSpPr>
          <p:cNvPr id="6" name="Text Placeholder 8"/>
          <p:cNvSpPr>
            <a:spLocks noGrp="1"/>
          </p:cNvSpPr>
          <p:nvPr>
            <p:ph type="body" sz="quarter" idx="10"/>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4" name="Text Placeholder 10"/>
          <p:cNvSpPr>
            <a:spLocks noGrp="1"/>
          </p:cNvSpPr>
          <p:nvPr>
            <p:ph type="body" sz="quarter" idx="11"/>
          </p:nvPr>
        </p:nvSpPr>
        <p:spPr>
          <a:xfrm>
            <a:off x="334434" y="1628775"/>
            <a:ext cx="11234175"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73895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0C52A-B1CE-43FC-A081-F553230B57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16BB07-1C05-491E-AAAC-FF0213BF49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C43D3C-518D-4FE2-89E7-C3953A730C96}"/>
              </a:ext>
            </a:extLst>
          </p:cNvPr>
          <p:cNvSpPr>
            <a:spLocks noGrp="1"/>
          </p:cNvSpPr>
          <p:nvPr>
            <p:ph type="dt" sz="half" idx="10"/>
          </p:nvPr>
        </p:nvSpPr>
        <p:spPr/>
        <p:txBody>
          <a:bodyPr/>
          <a:lstStyle/>
          <a:p>
            <a:fld id="{CE7A4852-B08E-44E4-907F-FBDE89049103}" type="datetimeFigureOut">
              <a:rPr lang="en-GB" smtClean="0"/>
              <a:t>11/10/2021</a:t>
            </a:fld>
            <a:endParaRPr lang="en-GB"/>
          </a:p>
        </p:txBody>
      </p:sp>
      <p:sp>
        <p:nvSpPr>
          <p:cNvPr id="5" name="Footer Placeholder 4">
            <a:extLst>
              <a:ext uri="{FF2B5EF4-FFF2-40B4-BE49-F238E27FC236}">
                <a16:creationId xmlns:a16="http://schemas.microsoft.com/office/drawing/2014/main" id="{9EB08E16-99CE-4C1B-B2C0-612EF2F354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682A28-BA99-452F-BC4F-58F4513CF927}"/>
              </a:ext>
            </a:extLst>
          </p:cNvPr>
          <p:cNvSpPr>
            <a:spLocks noGrp="1"/>
          </p:cNvSpPr>
          <p:nvPr>
            <p:ph type="sldNum" sz="quarter" idx="12"/>
          </p:nvPr>
        </p:nvSpPr>
        <p:spPr/>
        <p:txBody>
          <a:bodyPr/>
          <a:lstStyle/>
          <a:p>
            <a:fld id="{55A956CB-E14A-4677-BC00-725460E0C887}" type="slidenum">
              <a:rPr lang="en-GB" smtClean="0"/>
              <a:t>‹#›</a:t>
            </a:fld>
            <a:endParaRPr lang="en-GB"/>
          </a:p>
        </p:txBody>
      </p:sp>
    </p:spTree>
    <p:extLst>
      <p:ext uri="{BB962C8B-B14F-4D97-AF65-F5344CB8AC3E}">
        <p14:creationId xmlns:p14="http://schemas.microsoft.com/office/powerpoint/2010/main" val="4207610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A1BD-EBCA-43F0-B598-5B7EAEFF78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1D29BE-C21B-4F73-9464-B1BD176B01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36F30-5BA7-447C-82E5-C403A4E364BC}"/>
              </a:ext>
            </a:extLst>
          </p:cNvPr>
          <p:cNvSpPr>
            <a:spLocks noGrp="1"/>
          </p:cNvSpPr>
          <p:nvPr>
            <p:ph type="dt" sz="half" idx="10"/>
          </p:nvPr>
        </p:nvSpPr>
        <p:spPr/>
        <p:txBody>
          <a:bodyPr/>
          <a:lstStyle/>
          <a:p>
            <a:fld id="{CE7A4852-B08E-44E4-907F-FBDE89049103}" type="datetimeFigureOut">
              <a:rPr lang="en-GB" smtClean="0"/>
              <a:t>11/10/2021</a:t>
            </a:fld>
            <a:endParaRPr lang="en-GB"/>
          </a:p>
        </p:txBody>
      </p:sp>
      <p:sp>
        <p:nvSpPr>
          <p:cNvPr id="5" name="Footer Placeholder 4">
            <a:extLst>
              <a:ext uri="{FF2B5EF4-FFF2-40B4-BE49-F238E27FC236}">
                <a16:creationId xmlns:a16="http://schemas.microsoft.com/office/drawing/2014/main" id="{8B16D8EE-0504-4C68-906E-1646FC0453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01872D-778F-4DA3-AAD5-9B1962766FE0}"/>
              </a:ext>
            </a:extLst>
          </p:cNvPr>
          <p:cNvSpPr>
            <a:spLocks noGrp="1"/>
          </p:cNvSpPr>
          <p:nvPr>
            <p:ph type="sldNum" sz="quarter" idx="12"/>
          </p:nvPr>
        </p:nvSpPr>
        <p:spPr/>
        <p:txBody>
          <a:bodyPr/>
          <a:lstStyle/>
          <a:p>
            <a:fld id="{55A956CB-E14A-4677-BC00-725460E0C887}" type="slidenum">
              <a:rPr lang="en-GB" smtClean="0"/>
              <a:t>‹#›</a:t>
            </a:fld>
            <a:endParaRPr lang="en-GB"/>
          </a:p>
        </p:txBody>
      </p:sp>
    </p:spTree>
    <p:extLst>
      <p:ext uri="{BB962C8B-B14F-4D97-AF65-F5344CB8AC3E}">
        <p14:creationId xmlns:p14="http://schemas.microsoft.com/office/powerpoint/2010/main" val="144827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urple heading gold rule">
  <p:cSld name="Purple heading gold rule">
    <p:spTree>
      <p:nvGrpSpPr>
        <p:cNvPr id="1" name="Shape 23"/>
        <p:cNvGrpSpPr/>
        <p:nvPr/>
      </p:nvGrpSpPr>
      <p:grpSpPr>
        <a:xfrm>
          <a:off x="0" y="0"/>
          <a:ext cx="0" cy="0"/>
          <a:chOff x="0" y="0"/>
          <a:chExt cx="0" cy="0"/>
        </a:xfrm>
      </p:grpSpPr>
      <p:pic>
        <p:nvPicPr>
          <p:cNvPr id="24" name="Google Shape;24;p21" title="gold line"/>
          <p:cNvPicPr preferRelativeResize="0"/>
          <p:nvPr/>
        </p:nvPicPr>
        <p:blipFill rotWithShape="1">
          <a:blip r:embed="rId2">
            <a:alphaModFix/>
          </a:blip>
          <a:srcRect/>
          <a:stretch/>
        </p:blipFill>
        <p:spPr>
          <a:xfrm>
            <a:off x="-59345" y="1196752"/>
            <a:ext cx="10187793" cy="67618"/>
          </a:xfrm>
          <a:prstGeom prst="rect">
            <a:avLst/>
          </a:prstGeom>
          <a:noFill/>
          <a:ln>
            <a:noFill/>
          </a:ln>
        </p:spPr>
      </p:pic>
      <p:sp>
        <p:nvSpPr>
          <p:cNvPr id="25" name="Google Shape;25;p21"/>
          <p:cNvSpPr txBox="1">
            <a:spLocks noGrp="1"/>
          </p:cNvSpPr>
          <p:nvPr>
            <p:ph type="body" idx="1"/>
          </p:nvPr>
        </p:nvSpPr>
        <p:spPr>
          <a:xfrm>
            <a:off x="239185" y="188641"/>
            <a:ext cx="9984316" cy="1007765"/>
          </a:xfrm>
          <a:prstGeom prst="rect">
            <a:avLst/>
          </a:prstGeom>
          <a:noFill/>
          <a:ln>
            <a:noFill/>
          </a:ln>
        </p:spPr>
        <p:txBody>
          <a:bodyPr spcFirstLastPara="1" wrap="square" lIns="91425" tIns="288000" rIns="91425" bIns="45700" anchor="t" anchorCtr="0">
            <a:noAutofit/>
          </a:bodyPr>
          <a:lstStyle>
            <a:lvl1pPr marL="457200" lvl="0" indent="-228600" algn="l">
              <a:lnSpc>
                <a:spcPct val="150000"/>
              </a:lnSpc>
              <a:spcBef>
                <a:spcPts val="1800"/>
              </a:spcBef>
              <a:spcAft>
                <a:spcPts val="0"/>
              </a:spcAft>
              <a:buClr>
                <a:srgbClr val="7A1F7F"/>
              </a:buClr>
              <a:buSzPts val="3200"/>
              <a:buNone/>
              <a:defRPr sz="3200" b="0" i="0" u="none" strike="noStrike" cap="none">
                <a:solidFill>
                  <a:srgbClr val="7A1F7F"/>
                </a:solidFill>
                <a:latin typeface="Open Sans"/>
                <a:ea typeface="Open Sans"/>
                <a:cs typeface="Open Sans"/>
                <a:sym typeface="Open Sans"/>
              </a:defRPr>
            </a:lvl1pPr>
            <a:lvl2pPr marL="914400" lvl="1" indent="-342900" algn="l">
              <a:lnSpc>
                <a:spcPct val="150000"/>
              </a:lnSpc>
              <a:spcBef>
                <a:spcPts val="1800"/>
              </a:spcBef>
              <a:spcAft>
                <a:spcPts val="0"/>
              </a:spcAft>
              <a:buClr>
                <a:schemeClr val="dk2"/>
              </a:buClr>
              <a:buSzPts val="1800"/>
              <a:buChar char="–"/>
              <a:defRPr/>
            </a:lvl2pPr>
            <a:lvl3pPr marL="1371600" lvl="2" indent="-342900" algn="l">
              <a:lnSpc>
                <a:spcPct val="150000"/>
              </a:lnSpc>
              <a:spcBef>
                <a:spcPts val="360"/>
              </a:spcBef>
              <a:spcAft>
                <a:spcPts val="0"/>
              </a:spcAft>
              <a:buClr>
                <a:schemeClr val="dk2"/>
              </a:buClr>
              <a:buSzPts val="1800"/>
              <a:buChar char="•"/>
              <a:defRPr/>
            </a:lvl3pPr>
            <a:lvl4pPr marL="1828800" lvl="3" indent="-342900" algn="l">
              <a:lnSpc>
                <a:spcPct val="150000"/>
              </a:lnSpc>
              <a:spcBef>
                <a:spcPts val="360"/>
              </a:spcBef>
              <a:spcAft>
                <a:spcPts val="0"/>
              </a:spcAft>
              <a:buClr>
                <a:schemeClr val="dk2"/>
              </a:buClr>
              <a:buSzPts val="1800"/>
              <a:buChar char="–"/>
              <a:defRPr/>
            </a:lvl4pPr>
            <a:lvl5pPr marL="2286000" lvl="4" indent="-342900" algn="l">
              <a:lnSpc>
                <a:spcPct val="150000"/>
              </a:lnSpc>
              <a:spcBef>
                <a:spcPts val="360"/>
              </a:spcBef>
              <a:spcAft>
                <a:spcPts val="0"/>
              </a:spcAft>
              <a:buClr>
                <a:schemeClr val="dk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18538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0D1-F04F-4E15-8807-55E6C2CB4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222620-0714-432A-A02C-E5D7DD53E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A2ECD7-D779-4416-80A2-488A3E889102}"/>
              </a:ext>
            </a:extLst>
          </p:cNvPr>
          <p:cNvSpPr>
            <a:spLocks noGrp="1"/>
          </p:cNvSpPr>
          <p:nvPr>
            <p:ph type="dt" sz="half" idx="10"/>
          </p:nvPr>
        </p:nvSpPr>
        <p:spPr/>
        <p:txBody>
          <a:bodyPr/>
          <a:lstStyle/>
          <a:p>
            <a:fld id="{CE7A4852-B08E-44E4-907F-FBDE89049103}" type="datetimeFigureOut">
              <a:rPr lang="en-GB" smtClean="0"/>
              <a:t>11/10/2021</a:t>
            </a:fld>
            <a:endParaRPr lang="en-GB"/>
          </a:p>
        </p:txBody>
      </p:sp>
      <p:sp>
        <p:nvSpPr>
          <p:cNvPr id="5" name="Footer Placeholder 4">
            <a:extLst>
              <a:ext uri="{FF2B5EF4-FFF2-40B4-BE49-F238E27FC236}">
                <a16:creationId xmlns:a16="http://schemas.microsoft.com/office/drawing/2014/main" id="{085E27C5-D1FD-4242-92CA-5A1EA689E8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DC064C-B05B-4FF1-8409-6AC03FBC373E}"/>
              </a:ext>
            </a:extLst>
          </p:cNvPr>
          <p:cNvSpPr>
            <a:spLocks noGrp="1"/>
          </p:cNvSpPr>
          <p:nvPr>
            <p:ph type="sldNum" sz="quarter" idx="12"/>
          </p:nvPr>
        </p:nvSpPr>
        <p:spPr/>
        <p:txBody>
          <a:bodyPr/>
          <a:lstStyle/>
          <a:p>
            <a:fld id="{55A956CB-E14A-4677-BC00-725460E0C887}" type="slidenum">
              <a:rPr lang="en-GB" smtClean="0"/>
              <a:t>‹#›</a:t>
            </a:fld>
            <a:endParaRPr lang="en-GB"/>
          </a:p>
        </p:txBody>
      </p:sp>
    </p:spTree>
    <p:extLst>
      <p:ext uri="{BB962C8B-B14F-4D97-AF65-F5344CB8AC3E}">
        <p14:creationId xmlns:p14="http://schemas.microsoft.com/office/powerpoint/2010/main" val="4123057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2834-3812-4705-8623-0C9C711BB4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93CB1D-6D2D-4141-AF28-736A9B62DC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6D8903-C386-4B3A-9D80-8039068000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CC6632-D5FC-46B5-AC79-3F62A9C69928}"/>
              </a:ext>
            </a:extLst>
          </p:cNvPr>
          <p:cNvSpPr>
            <a:spLocks noGrp="1"/>
          </p:cNvSpPr>
          <p:nvPr>
            <p:ph type="dt" sz="half" idx="10"/>
          </p:nvPr>
        </p:nvSpPr>
        <p:spPr/>
        <p:txBody>
          <a:bodyPr/>
          <a:lstStyle/>
          <a:p>
            <a:fld id="{CE7A4852-B08E-44E4-907F-FBDE89049103}" type="datetimeFigureOut">
              <a:rPr lang="en-GB" smtClean="0"/>
              <a:t>11/10/2021</a:t>
            </a:fld>
            <a:endParaRPr lang="en-GB"/>
          </a:p>
        </p:txBody>
      </p:sp>
      <p:sp>
        <p:nvSpPr>
          <p:cNvPr id="6" name="Footer Placeholder 5">
            <a:extLst>
              <a:ext uri="{FF2B5EF4-FFF2-40B4-BE49-F238E27FC236}">
                <a16:creationId xmlns:a16="http://schemas.microsoft.com/office/drawing/2014/main" id="{902035C8-24F6-4D99-AE52-6D11E58968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B4000E-2E68-41BE-97A4-720C2D3CEF6C}"/>
              </a:ext>
            </a:extLst>
          </p:cNvPr>
          <p:cNvSpPr>
            <a:spLocks noGrp="1"/>
          </p:cNvSpPr>
          <p:nvPr>
            <p:ph type="sldNum" sz="quarter" idx="12"/>
          </p:nvPr>
        </p:nvSpPr>
        <p:spPr/>
        <p:txBody>
          <a:bodyPr/>
          <a:lstStyle/>
          <a:p>
            <a:fld id="{55A956CB-E14A-4677-BC00-725460E0C887}" type="slidenum">
              <a:rPr lang="en-GB" smtClean="0"/>
              <a:t>‹#›</a:t>
            </a:fld>
            <a:endParaRPr lang="en-GB"/>
          </a:p>
        </p:txBody>
      </p:sp>
    </p:spTree>
    <p:extLst>
      <p:ext uri="{BB962C8B-B14F-4D97-AF65-F5344CB8AC3E}">
        <p14:creationId xmlns:p14="http://schemas.microsoft.com/office/powerpoint/2010/main" val="1856896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20BE-C1A0-4EDD-96AB-BC85CC0A9D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96BB61-DEEC-4EBB-8C68-A937FE67A0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3E8AB3-C0E0-4F3D-99E4-1D0806EB44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401281-7523-4F0A-AB60-688D30048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395C60-2550-4A6F-BA93-F052B663DD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7F871D-340E-4FB3-BD4D-6CF597A27381}"/>
              </a:ext>
            </a:extLst>
          </p:cNvPr>
          <p:cNvSpPr>
            <a:spLocks noGrp="1"/>
          </p:cNvSpPr>
          <p:nvPr>
            <p:ph type="dt" sz="half" idx="10"/>
          </p:nvPr>
        </p:nvSpPr>
        <p:spPr/>
        <p:txBody>
          <a:bodyPr/>
          <a:lstStyle/>
          <a:p>
            <a:fld id="{CE7A4852-B08E-44E4-907F-FBDE89049103}" type="datetimeFigureOut">
              <a:rPr lang="en-GB" smtClean="0"/>
              <a:t>11/10/2021</a:t>
            </a:fld>
            <a:endParaRPr lang="en-GB"/>
          </a:p>
        </p:txBody>
      </p:sp>
      <p:sp>
        <p:nvSpPr>
          <p:cNvPr id="8" name="Footer Placeholder 7">
            <a:extLst>
              <a:ext uri="{FF2B5EF4-FFF2-40B4-BE49-F238E27FC236}">
                <a16:creationId xmlns:a16="http://schemas.microsoft.com/office/drawing/2014/main" id="{E7729C61-EE0C-4B22-B92F-ABD411AA28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59C0C9-E0F0-413D-83CC-88F79F9106D3}"/>
              </a:ext>
            </a:extLst>
          </p:cNvPr>
          <p:cNvSpPr>
            <a:spLocks noGrp="1"/>
          </p:cNvSpPr>
          <p:nvPr>
            <p:ph type="sldNum" sz="quarter" idx="12"/>
          </p:nvPr>
        </p:nvSpPr>
        <p:spPr/>
        <p:txBody>
          <a:bodyPr/>
          <a:lstStyle/>
          <a:p>
            <a:fld id="{55A956CB-E14A-4677-BC00-725460E0C887}" type="slidenum">
              <a:rPr lang="en-GB" smtClean="0"/>
              <a:t>‹#›</a:t>
            </a:fld>
            <a:endParaRPr lang="en-GB"/>
          </a:p>
        </p:txBody>
      </p:sp>
    </p:spTree>
    <p:extLst>
      <p:ext uri="{BB962C8B-B14F-4D97-AF65-F5344CB8AC3E}">
        <p14:creationId xmlns:p14="http://schemas.microsoft.com/office/powerpoint/2010/main" val="3999291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9F44-F7E2-4219-AF44-225A458D7A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9F70F1-9962-4B1A-84A2-8E7D2622929A}"/>
              </a:ext>
            </a:extLst>
          </p:cNvPr>
          <p:cNvSpPr>
            <a:spLocks noGrp="1"/>
          </p:cNvSpPr>
          <p:nvPr>
            <p:ph type="dt" sz="half" idx="10"/>
          </p:nvPr>
        </p:nvSpPr>
        <p:spPr/>
        <p:txBody>
          <a:bodyPr/>
          <a:lstStyle/>
          <a:p>
            <a:fld id="{CE7A4852-B08E-44E4-907F-FBDE89049103}" type="datetimeFigureOut">
              <a:rPr lang="en-GB" smtClean="0"/>
              <a:t>11/10/2021</a:t>
            </a:fld>
            <a:endParaRPr lang="en-GB"/>
          </a:p>
        </p:txBody>
      </p:sp>
      <p:sp>
        <p:nvSpPr>
          <p:cNvPr id="4" name="Footer Placeholder 3">
            <a:extLst>
              <a:ext uri="{FF2B5EF4-FFF2-40B4-BE49-F238E27FC236}">
                <a16:creationId xmlns:a16="http://schemas.microsoft.com/office/drawing/2014/main" id="{05D14072-EFF2-430E-9713-DAF9888970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2E4CF9-CCAD-4350-A051-F211CFBBA2D2}"/>
              </a:ext>
            </a:extLst>
          </p:cNvPr>
          <p:cNvSpPr>
            <a:spLocks noGrp="1"/>
          </p:cNvSpPr>
          <p:nvPr>
            <p:ph type="sldNum" sz="quarter" idx="12"/>
          </p:nvPr>
        </p:nvSpPr>
        <p:spPr/>
        <p:txBody>
          <a:bodyPr/>
          <a:lstStyle/>
          <a:p>
            <a:fld id="{55A956CB-E14A-4677-BC00-725460E0C887}" type="slidenum">
              <a:rPr lang="en-GB" smtClean="0"/>
              <a:t>‹#›</a:t>
            </a:fld>
            <a:endParaRPr lang="en-GB"/>
          </a:p>
        </p:txBody>
      </p:sp>
    </p:spTree>
    <p:extLst>
      <p:ext uri="{BB962C8B-B14F-4D97-AF65-F5344CB8AC3E}">
        <p14:creationId xmlns:p14="http://schemas.microsoft.com/office/powerpoint/2010/main" val="198039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ABD9C-AA40-42EE-AF5B-7E90410DFB30}"/>
              </a:ext>
            </a:extLst>
          </p:cNvPr>
          <p:cNvSpPr>
            <a:spLocks noGrp="1"/>
          </p:cNvSpPr>
          <p:nvPr>
            <p:ph type="dt" sz="half" idx="10"/>
          </p:nvPr>
        </p:nvSpPr>
        <p:spPr/>
        <p:txBody>
          <a:bodyPr/>
          <a:lstStyle/>
          <a:p>
            <a:fld id="{CE7A4852-B08E-44E4-907F-FBDE89049103}" type="datetimeFigureOut">
              <a:rPr lang="en-GB" smtClean="0"/>
              <a:t>11/10/2021</a:t>
            </a:fld>
            <a:endParaRPr lang="en-GB"/>
          </a:p>
        </p:txBody>
      </p:sp>
      <p:sp>
        <p:nvSpPr>
          <p:cNvPr id="3" name="Footer Placeholder 2">
            <a:extLst>
              <a:ext uri="{FF2B5EF4-FFF2-40B4-BE49-F238E27FC236}">
                <a16:creationId xmlns:a16="http://schemas.microsoft.com/office/drawing/2014/main" id="{E270B868-7877-4199-879B-05690D1E6E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7D2804-17E9-4E45-94A5-E04C4D7A7892}"/>
              </a:ext>
            </a:extLst>
          </p:cNvPr>
          <p:cNvSpPr>
            <a:spLocks noGrp="1"/>
          </p:cNvSpPr>
          <p:nvPr>
            <p:ph type="sldNum" sz="quarter" idx="12"/>
          </p:nvPr>
        </p:nvSpPr>
        <p:spPr/>
        <p:txBody>
          <a:bodyPr/>
          <a:lstStyle/>
          <a:p>
            <a:fld id="{55A956CB-E14A-4677-BC00-725460E0C887}" type="slidenum">
              <a:rPr lang="en-GB" smtClean="0"/>
              <a:t>‹#›</a:t>
            </a:fld>
            <a:endParaRPr lang="en-GB"/>
          </a:p>
        </p:txBody>
      </p:sp>
    </p:spTree>
    <p:extLst>
      <p:ext uri="{BB962C8B-B14F-4D97-AF65-F5344CB8AC3E}">
        <p14:creationId xmlns:p14="http://schemas.microsoft.com/office/powerpoint/2010/main" val="3855641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46BB-E08E-4DAD-8064-0A72A84ECC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707DEB-43E5-403F-8F5D-9BCB04EA52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F268A8-5B02-40AA-9C88-77BC67AB8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F7CBD2-696C-4709-83BF-DAA2D914FED9}"/>
              </a:ext>
            </a:extLst>
          </p:cNvPr>
          <p:cNvSpPr>
            <a:spLocks noGrp="1"/>
          </p:cNvSpPr>
          <p:nvPr>
            <p:ph type="dt" sz="half" idx="10"/>
          </p:nvPr>
        </p:nvSpPr>
        <p:spPr/>
        <p:txBody>
          <a:bodyPr/>
          <a:lstStyle/>
          <a:p>
            <a:fld id="{CE7A4852-B08E-44E4-907F-FBDE89049103}" type="datetimeFigureOut">
              <a:rPr lang="en-GB" smtClean="0"/>
              <a:t>11/10/2021</a:t>
            </a:fld>
            <a:endParaRPr lang="en-GB"/>
          </a:p>
        </p:txBody>
      </p:sp>
      <p:sp>
        <p:nvSpPr>
          <p:cNvPr id="6" name="Footer Placeholder 5">
            <a:extLst>
              <a:ext uri="{FF2B5EF4-FFF2-40B4-BE49-F238E27FC236}">
                <a16:creationId xmlns:a16="http://schemas.microsoft.com/office/drawing/2014/main" id="{6D1B8A22-6F12-41B1-AB4F-55CBE26B8E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DB722A-1FD4-4AE8-B355-437BBBF05C54}"/>
              </a:ext>
            </a:extLst>
          </p:cNvPr>
          <p:cNvSpPr>
            <a:spLocks noGrp="1"/>
          </p:cNvSpPr>
          <p:nvPr>
            <p:ph type="sldNum" sz="quarter" idx="12"/>
          </p:nvPr>
        </p:nvSpPr>
        <p:spPr/>
        <p:txBody>
          <a:bodyPr/>
          <a:lstStyle/>
          <a:p>
            <a:fld id="{55A956CB-E14A-4677-BC00-725460E0C887}" type="slidenum">
              <a:rPr lang="en-GB" smtClean="0"/>
              <a:t>‹#›</a:t>
            </a:fld>
            <a:endParaRPr lang="en-GB"/>
          </a:p>
        </p:txBody>
      </p:sp>
    </p:spTree>
    <p:extLst>
      <p:ext uri="{BB962C8B-B14F-4D97-AF65-F5344CB8AC3E}">
        <p14:creationId xmlns:p14="http://schemas.microsoft.com/office/powerpoint/2010/main" val="3548160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FA8D-8FA4-4E34-B49C-CF64B8D34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5F20C1-2CA7-4651-ADF9-3D3695273A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D33FCD-E856-40AA-82AF-424C179AA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7774C-52C1-409A-9D19-3A9F7128EF40}"/>
              </a:ext>
            </a:extLst>
          </p:cNvPr>
          <p:cNvSpPr>
            <a:spLocks noGrp="1"/>
          </p:cNvSpPr>
          <p:nvPr>
            <p:ph type="dt" sz="half" idx="10"/>
          </p:nvPr>
        </p:nvSpPr>
        <p:spPr/>
        <p:txBody>
          <a:bodyPr/>
          <a:lstStyle/>
          <a:p>
            <a:fld id="{CE7A4852-B08E-44E4-907F-FBDE89049103}" type="datetimeFigureOut">
              <a:rPr lang="en-GB" smtClean="0"/>
              <a:t>11/10/2021</a:t>
            </a:fld>
            <a:endParaRPr lang="en-GB"/>
          </a:p>
        </p:txBody>
      </p:sp>
      <p:sp>
        <p:nvSpPr>
          <p:cNvPr id="6" name="Footer Placeholder 5">
            <a:extLst>
              <a:ext uri="{FF2B5EF4-FFF2-40B4-BE49-F238E27FC236}">
                <a16:creationId xmlns:a16="http://schemas.microsoft.com/office/drawing/2014/main" id="{D21B61DA-AE49-4C8C-B11C-E31A956FA7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93C38E-7CB1-4CC1-BDE3-1296BEA7C3CA}"/>
              </a:ext>
            </a:extLst>
          </p:cNvPr>
          <p:cNvSpPr>
            <a:spLocks noGrp="1"/>
          </p:cNvSpPr>
          <p:nvPr>
            <p:ph type="sldNum" sz="quarter" idx="12"/>
          </p:nvPr>
        </p:nvSpPr>
        <p:spPr/>
        <p:txBody>
          <a:bodyPr/>
          <a:lstStyle/>
          <a:p>
            <a:fld id="{55A956CB-E14A-4677-BC00-725460E0C887}" type="slidenum">
              <a:rPr lang="en-GB" smtClean="0"/>
              <a:t>‹#›</a:t>
            </a:fld>
            <a:endParaRPr lang="en-GB"/>
          </a:p>
        </p:txBody>
      </p:sp>
    </p:spTree>
    <p:extLst>
      <p:ext uri="{BB962C8B-B14F-4D97-AF65-F5344CB8AC3E}">
        <p14:creationId xmlns:p14="http://schemas.microsoft.com/office/powerpoint/2010/main" val="3556920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04BC-BFBB-4FA1-9739-E58AC543A0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398BED-3E18-4487-8A2B-49F78B0F10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E6CF59-99D4-4F92-89EE-80CC1D607481}"/>
              </a:ext>
            </a:extLst>
          </p:cNvPr>
          <p:cNvSpPr>
            <a:spLocks noGrp="1"/>
          </p:cNvSpPr>
          <p:nvPr>
            <p:ph type="dt" sz="half" idx="10"/>
          </p:nvPr>
        </p:nvSpPr>
        <p:spPr/>
        <p:txBody>
          <a:bodyPr/>
          <a:lstStyle/>
          <a:p>
            <a:fld id="{CE7A4852-B08E-44E4-907F-FBDE89049103}" type="datetimeFigureOut">
              <a:rPr lang="en-GB" smtClean="0"/>
              <a:t>11/10/2021</a:t>
            </a:fld>
            <a:endParaRPr lang="en-GB"/>
          </a:p>
        </p:txBody>
      </p:sp>
      <p:sp>
        <p:nvSpPr>
          <p:cNvPr id="5" name="Footer Placeholder 4">
            <a:extLst>
              <a:ext uri="{FF2B5EF4-FFF2-40B4-BE49-F238E27FC236}">
                <a16:creationId xmlns:a16="http://schemas.microsoft.com/office/drawing/2014/main" id="{E799904F-88C5-44C9-8FD7-0A286B3587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84920D-F542-46A5-9A04-719BA12F62C5}"/>
              </a:ext>
            </a:extLst>
          </p:cNvPr>
          <p:cNvSpPr>
            <a:spLocks noGrp="1"/>
          </p:cNvSpPr>
          <p:nvPr>
            <p:ph type="sldNum" sz="quarter" idx="12"/>
          </p:nvPr>
        </p:nvSpPr>
        <p:spPr/>
        <p:txBody>
          <a:bodyPr/>
          <a:lstStyle/>
          <a:p>
            <a:fld id="{55A956CB-E14A-4677-BC00-725460E0C887}" type="slidenum">
              <a:rPr lang="en-GB" smtClean="0"/>
              <a:t>‹#›</a:t>
            </a:fld>
            <a:endParaRPr lang="en-GB"/>
          </a:p>
        </p:txBody>
      </p:sp>
    </p:spTree>
    <p:extLst>
      <p:ext uri="{BB962C8B-B14F-4D97-AF65-F5344CB8AC3E}">
        <p14:creationId xmlns:p14="http://schemas.microsoft.com/office/powerpoint/2010/main" val="465257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0CEF45-8B29-4409-83E4-128910F572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623BCA-1E5A-4592-A29C-0816D8BB7A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F5B0C4-7684-40D1-AE64-5B84A55C58B8}"/>
              </a:ext>
            </a:extLst>
          </p:cNvPr>
          <p:cNvSpPr>
            <a:spLocks noGrp="1"/>
          </p:cNvSpPr>
          <p:nvPr>
            <p:ph type="dt" sz="half" idx="10"/>
          </p:nvPr>
        </p:nvSpPr>
        <p:spPr/>
        <p:txBody>
          <a:bodyPr/>
          <a:lstStyle/>
          <a:p>
            <a:fld id="{CE7A4852-B08E-44E4-907F-FBDE89049103}" type="datetimeFigureOut">
              <a:rPr lang="en-GB" smtClean="0"/>
              <a:t>11/10/2021</a:t>
            </a:fld>
            <a:endParaRPr lang="en-GB"/>
          </a:p>
        </p:txBody>
      </p:sp>
      <p:sp>
        <p:nvSpPr>
          <p:cNvPr id="5" name="Footer Placeholder 4">
            <a:extLst>
              <a:ext uri="{FF2B5EF4-FFF2-40B4-BE49-F238E27FC236}">
                <a16:creationId xmlns:a16="http://schemas.microsoft.com/office/drawing/2014/main" id="{DA48FCF0-1554-4C3E-BE7C-4D6B4F83ED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B79EEA-B597-4DFF-AA37-BEC26342A3B0}"/>
              </a:ext>
            </a:extLst>
          </p:cNvPr>
          <p:cNvSpPr>
            <a:spLocks noGrp="1"/>
          </p:cNvSpPr>
          <p:nvPr>
            <p:ph type="sldNum" sz="quarter" idx="12"/>
          </p:nvPr>
        </p:nvSpPr>
        <p:spPr/>
        <p:txBody>
          <a:bodyPr/>
          <a:lstStyle/>
          <a:p>
            <a:fld id="{55A956CB-E14A-4677-BC00-725460E0C887}" type="slidenum">
              <a:rPr lang="en-GB" smtClean="0"/>
              <a:t>‹#›</a:t>
            </a:fld>
            <a:endParaRPr lang="en-GB"/>
          </a:p>
        </p:txBody>
      </p:sp>
    </p:spTree>
    <p:extLst>
      <p:ext uri="{BB962C8B-B14F-4D97-AF65-F5344CB8AC3E}">
        <p14:creationId xmlns:p14="http://schemas.microsoft.com/office/powerpoint/2010/main" val="359916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1"/>
            <a:ext cx="10224459" cy="45719"/>
          </a:xfrm>
          <a:prstGeom prst="rect">
            <a:avLst/>
          </a:prstGeom>
        </p:spPr>
      </p:pic>
      <p:sp>
        <p:nvSpPr>
          <p:cNvPr id="6" name="Text Placeholder 8"/>
          <p:cNvSpPr>
            <a:spLocks noGrp="1"/>
          </p:cNvSpPr>
          <p:nvPr>
            <p:ph type="body" sz="quarter" idx="10"/>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7" name="Text Placeholder 10"/>
          <p:cNvSpPr>
            <a:spLocks noGrp="1"/>
          </p:cNvSpPr>
          <p:nvPr>
            <p:ph type="body" sz="quarter" idx="11"/>
          </p:nvPr>
        </p:nvSpPr>
        <p:spPr>
          <a:xfrm>
            <a:off x="334434" y="1628775"/>
            <a:ext cx="11234175"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36796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
        <p:cNvGrpSpPr/>
        <p:nvPr/>
      </p:nvGrpSpPr>
      <p:grpSpPr>
        <a:xfrm>
          <a:off x="0" y="0"/>
          <a:ext cx="0" cy="0"/>
          <a:chOff x="0" y="0"/>
          <a:chExt cx="0" cy="0"/>
        </a:xfrm>
      </p:grpSpPr>
      <p:pic>
        <p:nvPicPr>
          <p:cNvPr id="27" name="Google Shape;27;p22"/>
          <p:cNvPicPr preferRelativeResize="0"/>
          <p:nvPr/>
        </p:nvPicPr>
        <p:blipFill rotWithShape="1">
          <a:blip r:embed="rId2">
            <a:alphaModFix/>
          </a:blip>
          <a:srcRect t="-146577" r="43884" b="-126447"/>
          <a:stretch/>
        </p:blipFill>
        <p:spPr>
          <a:xfrm>
            <a:off x="-143933" y="836712"/>
            <a:ext cx="9215967" cy="301625"/>
          </a:xfrm>
          <a:prstGeom prst="rect">
            <a:avLst/>
          </a:prstGeom>
          <a:noFill/>
          <a:ln>
            <a:noFill/>
          </a:ln>
        </p:spPr>
      </p:pic>
      <p:sp>
        <p:nvSpPr>
          <p:cNvPr id="28" name="Google Shape;28;p22"/>
          <p:cNvSpPr txBox="1">
            <a:spLocks noGrp="1"/>
          </p:cNvSpPr>
          <p:nvPr>
            <p:ph type="title"/>
          </p:nvPr>
        </p:nvSpPr>
        <p:spPr>
          <a:xfrm>
            <a:off x="239184" y="190800"/>
            <a:ext cx="10972800" cy="7179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200">
                <a:solidFill>
                  <a:schemeClr val="accent1"/>
                </a:solidFill>
                <a:latin typeface="Open Sans"/>
                <a:ea typeface="Open Sans"/>
                <a:cs typeface="Open Sans"/>
                <a:sym typeface="Open Sans"/>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01460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48681" y="-99391"/>
            <a:ext cx="7680853"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52875" y="1916833"/>
            <a:ext cx="4546568"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43339" y="2132857"/>
            <a:ext cx="7294067" cy="673075"/>
          </a:xfrm>
          <a:prstGeom prst="rect">
            <a:avLst/>
          </a:prstGeom>
          <a:noFill/>
          <a:ln>
            <a:noFill/>
          </a:ln>
        </p:spPr>
        <p:txBody>
          <a:bodyPr upright="1"/>
          <a:lstStyle/>
          <a:p>
            <a:pPr>
              <a:lnSpc>
                <a:spcPct val="150000"/>
              </a:lnSpc>
              <a:spcBef>
                <a:spcPts val="844"/>
              </a:spcBef>
              <a:spcAft>
                <a:spcPts val="211"/>
              </a:spcAft>
              <a:defRPr/>
            </a:pPr>
            <a:r>
              <a:rPr lang="en-GB" sz="2800" kern="1400">
                <a:solidFill>
                  <a:srgbClr val="FFFFFF"/>
                </a:solidFill>
                <a:latin typeface="Open Sans Semibold" panose="020B0706030804020204" pitchFamily="34" charset="0"/>
                <a:ea typeface="SimHei" panose="02010609060101010101" pitchFamily="49" charset="-122"/>
              </a:rPr>
              <a:t>My Learning Essentials</a:t>
            </a:r>
            <a:endParaRPr lang="en-GB" sz="2000" kern="140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7880" y="202035"/>
            <a:ext cx="2443757"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223243" y="1196752"/>
            <a:ext cx="32556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a:solidFill>
                  <a:srgbClr val="FDB828"/>
                </a:solidFill>
                <a:latin typeface="Effra" panose="020B0603020203020204" pitchFamily="34" charset="0"/>
                <a:ea typeface="Verdana" panose="020B0604030504040204" pitchFamily="34" charset="0"/>
                <a:cs typeface="Verdana" panose="020B0604030504040204" pitchFamily="34" charset="0"/>
              </a:rPr>
              <a:t>The University of Manchester Library</a:t>
            </a:r>
            <a:endParaRPr lang="en-GB">
              <a:solidFill>
                <a:srgbClr val="595959"/>
              </a:solidFill>
              <a:latin typeface="Effra" panose="020B0603020203020204" pitchFamily="34" charset="0"/>
              <a:ea typeface="Verdana" panose="020B0604030504040204" pitchFamily="34" charset="0"/>
              <a:cs typeface="Verdana" panose="020B060403050404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48683" y="2996952"/>
            <a:ext cx="7613227"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8094056" y="332656"/>
            <a:ext cx="3954605"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239349" y="6165304"/>
            <a:ext cx="3456384" cy="390876"/>
            <a:chOff x="395536" y="1124744"/>
            <a:chExt cx="2592288" cy="390876"/>
          </a:xfrm>
        </p:grpSpPr>
        <p:sp>
          <p:nvSpPr>
            <p:cNvPr id="18" name="Rectangle 17"/>
            <p:cNvSpPr/>
            <p:nvPr userDrawn="1"/>
          </p:nvSpPr>
          <p:spPr>
            <a:xfrm>
              <a:off x="827584" y="1124744"/>
              <a:ext cx="2160240" cy="390876"/>
            </a:xfrm>
            <a:prstGeom prst="rect">
              <a:avLst/>
            </a:prstGeom>
          </p:spPr>
          <p:txBody>
            <a:bodyPr wrap="square">
              <a:spAutoFit/>
            </a:bodyPr>
            <a:lstStyle/>
            <a:p>
              <a:pPr>
                <a:lnSpc>
                  <a:spcPct val="115000"/>
                </a:lnSpc>
                <a:spcBef>
                  <a:spcPts val="1000"/>
                </a:spcBef>
                <a:buFont typeface="+mj-lt"/>
                <a:buNone/>
              </a:pPr>
              <a:r>
                <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err="1">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773966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title="My Learning Essentials Punk he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24193" y="2051331"/>
            <a:ext cx="4413249"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title="transparent box"/>
              <p:cNvSpPr/>
              <p:nvPr userDrawn="1"/>
            </p:nvSpPr>
            <p:spPr>
              <a:xfrm>
                <a:off x="0" y="44624"/>
                <a:ext cx="12192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GB" i="1" smtClean="0">
                          <a:solidFill>
                            <a:srgbClr val="FFFFFF"/>
                          </a:solidFill>
                          <a:latin typeface="Open Sans Semibold"/>
                        </a:rPr>
                        <a:t>Type equation here.</a:t>
                      </a:fld>
                    </m:oMath>
                  </m:oMathPara>
                </a14:m>
                <a:endParaRPr lang="en-GB">
                  <a:solidFill>
                    <a:srgbClr val="FFFFFF"/>
                  </a:solidFill>
                  <a:latin typeface="Open Sans Semibold"/>
                </a:endParaRPr>
              </a:p>
            </p:txBody>
          </p:sp>
        </mc:Choice>
        <mc:Fallback xmlns="">
          <p:sp>
            <p:nvSpPr>
              <p:cNvPr id="5" name="Rectangle 4" title="transparent box"/>
              <p:cNvSpPr>
                <a:spLocks noRot="1" noChangeAspect="1" noMove="1" noResize="1" noEditPoints="1" noAdjustHandles="1" noChangeArrowheads="1" noChangeShapeType="1" noTextEdit="1"/>
              </p:cNvSpPr>
              <p:nvPr userDrawn="1"/>
            </p:nvSpPr>
            <p:spPr>
              <a:xfrm>
                <a:off x="0" y="44624"/>
                <a:ext cx="12192000" cy="6858000"/>
              </a:xfrm>
              <a:prstGeom prst="rect">
                <a:avLst/>
              </a:prstGeom>
              <a:blipFill>
                <a:blip r:embed="rId3"/>
                <a:stretch>
                  <a:fillRect/>
                </a:stretch>
              </a:blipFill>
              <a:ln>
                <a:noFill/>
              </a:ln>
            </p:spPr>
            <p:txBody>
              <a:bodyPr/>
              <a:lstStyle/>
              <a:p>
                <a:r>
                  <a:rPr lang="en-GB">
                    <a:noFill/>
                  </a:rPr>
                  <a:t> </a:t>
                </a:r>
              </a:p>
            </p:txBody>
          </p:sp>
        </mc:Fallback>
      </mc:AlternateContent>
      <p:sp>
        <p:nvSpPr>
          <p:cNvPr id="9" name="Text Placeholder 8"/>
          <p:cNvSpPr>
            <a:spLocks noGrp="1"/>
          </p:cNvSpPr>
          <p:nvPr>
            <p:ph type="body" sz="quarter" idx="10"/>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10"/>
          <p:cNvSpPr>
            <a:spLocks noGrp="1"/>
          </p:cNvSpPr>
          <p:nvPr>
            <p:ph type="body" sz="quarter" idx="11"/>
          </p:nvPr>
        </p:nvSpPr>
        <p:spPr>
          <a:xfrm>
            <a:off x="334434" y="1628775"/>
            <a:ext cx="7393748"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1"/>
            <a:ext cx="10224459" cy="45719"/>
          </a:xfrm>
          <a:prstGeom prst="rect">
            <a:avLst/>
          </a:prstGeom>
        </p:spPr>
      </p:pic>
    </p:spTree>
    <p:extLst>
      <p:ext uri="{BB962C8B-B14F-4D97-AF65-F5344CB8AC3E}">
        <p14:creationId xmlns:p14="http://schemas.microsoft.com/office/powerpoint/2010/main" val="3985108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1"/>
            <a:ext cx="10224459" cy="45719"/>
          </a:xfrm>
          <a:prstGeom prst="rect">
            <a:avLst/>
          </a:prstGeom>
        </p:spPr>
      </p:pic>
      <p:sp>
        <p:nvSpPr>
          <p:cNvPr id="6" name="Text Placeholder 8"/>
          <p:cNvSpPr>
            <a:spLocks noGrp="1"/>
          </p:cNvSpPr>
          <p:nvPr>
            <p:ph type="body" sz="quarter" idx="10"/>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7" name="Text Placeholder 10"/>
          <p:cNvSpPr>
            <a:spLocks noGrp="1"/>
          </p:cNvSpPr>
          <p:nvPr>
            <p:ph type="body" sz="quarter" idx="11"/>
          </p:nvPr>
        </p:nvSpPr>
        <p:spPr>
          <a:xfrm>
            <a:off x="334434" y="1628775"/>
            <a:ext cx="11234175"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548241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5" y="1196752"/>
            <a:ext cx="10187793" cy="67618"/>
          </a:xfrm>
          <a:prstGeom prst="rect">
            <a:avLst/>
          </a:prstGeom>
        </p:spPr>
      </p:pic>
      <p:sp>
        <p:nvSpPr>
          <p:cNvPr id="6" name="Text Placeholder 8"/>
          <p:cNvSpPr>
            <a:spLocks noGrp="1"/>
          </p:cNvSpPr>
          <p:nvPr>
            <p:ph type="body" sz="quarter" idx="10"/>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334434" y="1628775"/>
            <a:ext cx="11234175"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886650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239185" y="-27384"/>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694" y="980729"/>
            <a:ext cx="8267243" cy="54871"/>
          </a:xfrm>
          <a:prstGeom prst="rect">
            <a:avLst/>
          </a:prstGeom>
        </p:spPr>
      </p:pic>
      <p:pic>
        <p:nvPicPr>
          <p:cNvPr id="1027" name="Picture 3" title="computer screen gr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5362" y="5890445"/>
            <a:ext cx="1152127"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2063552" y="5877272"/>
            <a:ext cx="8832981" cy="719360"/>
          </a:xfrm>
          <a:prstGeom prst="rect">
            <a:avLst/>
          </a:prstGeom>
        </p:spPr>
        <p:txBody>
          <a:bodyPr anchor="ctr" anchorCtr="0"/>
          <a:lstStyle>
            <a:lvl1pPr marL="0" indent="0">
              <a:buNone/>
              <a:defRPr lang="en-GB" sz="2400" b="0" i="0" u="none" smtClean="0">
                <a:effectLst/>
                <a:latin typeface="Verdana" panose="020B0604030504040204" pitchFamily="34" charset="0"/>
              </a:defRPr>
            </a:lvl1pPr>
            <a:lvl3pPr marL="914400" indent="0">
              <a:buNone/>
              <a:defRPr/>
            </a:lvl3pPr>
          </a:lstStyle>
          <a:p>
            <a:pPr lvl="0"/>
            <a:r>
              <a:rPr lang="en-GB" b="0" i="0">
                <a:solidFill>
                  <a:srgbClr val="444444"/>
                </a:solidFill>
                <a:effectLst/>
                <a:latin typeface="Roboto"/>
              </a:rPr>
              <a:t>https://goo.gl/kG3AKz place video URL here</a:t>
            </a:r>
            <a:endParaRPr lang="en-US"/>
          </a:p>
        </p:txBody>
      </p:sp>
      <p:sp>
        <p:nvSpPr>
          <p:cNvPr id="16" name="Media Placeholder 15"/>
          <p:cNvSpPr>
            <a:spLocks noGrp="1"/>
          </p:cNvSpPr>
          <p:nvPr>
            <p:ph type="media" sz="quarter" idx="13"/>
          </p:nvPr>
        </p:nvSpPr>
        <p:spPr>
          <a:xfrm>
            <a:off x="1775520" y="1484784"/>
            <a:ext cx="8832981" cy="3600400"/>
          </a:xfrm>
          <a:prstGeom prst="rect">
            <a:avLst/>
          </a:prstGeom>
        </p:spPr>
        <p:txBody>
          <a:bodyPr/>
          <a:lstStyle>
            <a:lvl1pPr marL="0" indent="0">
              <a:buNone/>
              <a:defRPr>
                <a:latin typeface="Verdana" panose="020B0604030504040204" pitchFamily="34" charset="0"/>
              </a:defRPr>
            </a:lvl1pPr>
          </a:lstStyle>
          <a:p>
            <a:endParaRPr lang="en-GB"/>
          </a:p>
        </p:txBody>
      </p:sp>
    </p:spTree>
    <p:extLst>
      <p:ext uri="{BB962C8B-B14F-4D97-AF65-F5344CB8AC3E}">
        <p14:creationId xmlns:p14="http://schemas.microsoft.com/office/powerpoint/2010/main" val="542855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694" y="1196753"/>
            <a:ext cx="8267243" cy="54871"/>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0992544" y="5949281"/>
            <a:ext cx="801947"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719403" y="1556792"/>
            <a:ext cx="10753195" cy="4032448"/>
          </a:xfrm>
          <a:prstGeom prst="rect">
            <a:avLst/>
          </a:prstGeom>
        </p:spPr>
        <p:txBody>
          <a:bodyPr/>
          <a:lstStyle>
            <a:lvl1pPr>
              <a:defRPr>
                <a:latin typeface="Verdana" panose="020B0604030504040204" pitchFamily="34" charset="0"/>
              </a:defRPr>
            </a:lvl1pPr>
          </a:lstStyle>
          <a:p>
            <a:endParaRPr lang="en-GB"/>
          </a:p>
        </p:txBody>
      </p:sp>
    </p:spTree>
    <p:extLst>
      <p:ext uri="{BB962C8B-B14F-4D97-AF65-F5344CB8AC3E}">
        <p14:creationId xmlns:p14="http://schemas.microsoft.com/office/powerpoint/2010/main" val="127110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086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sp>
        <p:nvSpPr>
          <p:cNvPr id="4" name="Oval 3" title="purple circle white fill"/>
          <p:cNvSpPr/>
          <p:nvPr userDrawn="1"/>
        </p:nvSpPr>
        <p:spPr>
          <a:xfrm>
            <a:off x="719403" y="1556792"/>
            <a:ext cx="6518472" cy="4890918"/>
          </a:xfrm>
          <a:prstGeom prst="ellipse">
            <a:avLst/>
          </a:prstGeom>
          <a:solidFill>
            <a:schemeClr val="bg2">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Verdana" panose="020B0604030504040204" pitchFamily="34" charset="0"/>
            </a:endParaRPr>
          </a:p>
        </p:txBody>
      </p:sp>
      <p:sp>
        <p:nvSpPr>
          <p:cNvPr id="5" name="Oval 4" title="gold circle white fill"/>
          <p:cNvSpPr/>
          <p:nvPr userDrawn="1"/>
        </p:nvSpPr>
        <p:spPr>
          <a:xfrm>
            <a:off x="4858115" y="1634426"/>
            <a:ext cx="6518472" cy="4890918"/>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Verdana" panose="020B0604030504040204" pitchFamily="34" charset="0"/>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1"/>
            <a:ext cx="10224459" cy="45719"/>
          </a:xfrm>
          <a:prstGeom prst="rect">
            <a:avLst/>
          </a:prstGeom>
        </p:spPr>
      </p:pic>
      <p:sp>
        <p:nvSpPr>
          <p:cNvPr id="9" name="Text Placeholder 8"/>
          <p:cNvSpPr>
            <a:spLocks noGrp="1"/>
          </p:cNvSpPr>
          <p:nvPr userDrawn="1">
            <p:ph type="body" sz="quarter" idx="10"/>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8"/>
          <p:cNvSpPr>
            <a:spLocks noGrp="1"/>
          </p:cNvSpPr>
          <p:nvPr userDrawn="1">
            <p:ph type="body" sz="quarter" idx="12" hasCustomPrompt="1"/>
          </p:nvPr>
        </p:nvSpPr>
        <p:spPr>
          <a:xfrm>
            <a:off x="7824192" y="3068960"/>
            <a:ext cx="3360373"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2" name="Text Placeholder 8"/>
          <p:cNvSpPr>
            <a:spLocks noGrp="1"/>
          </p:cNvSpPr>
          <p:nvPr userDrawn="1">
            <p:ph type="body" sz="quarter" idx="13" hasCustomPrompt="1"/>
          </p:nvPr>
        </p:nvSpPr>
        <p:spPr>
          <a:xfrm>
            <a:off x="911424" y="3068960"/>
            <a:ext cx="3360373"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3" name="Text Placeholder 8"/>
          <p:cNvSpPr>
            <a:spLocks noGrp="1"/>
          </p:cNvSpPr>
          <p:nvPr userDrawn="1">
            <p:ph type="body" sz="quarter" idx="14" hasCustomPrompt="1"/>
          </p:nvPr>
        </p:nvSpPr>
        <p:spPr>
          <a:xfrm>
            <a:off x="4943872" y="3068960"/>
            <a:ext cx="2208245" cy="2160240"/>
          </a:xfrm>
          <a:prstGeom prst="rect">
            <a:avLst/>
          </a:prstGeom>
        </p:spPr>
        <p:txBody>
          <a:bodyPr tIns="288000"/>
          <a:lstStyle>
            <a:lvl1pPr marL="216000" indent="0">
              <a:lnSpc>
                <a:spcPct val="150000"/>
              </a:lnSpc>
              <a:spcBef>
                <a:spcPts val="1800"/>
              </a:spcBef>
              <a:spcAft>
                <a:spcPts val="180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Tree>
    <p:extLst>
      <p:ext uri="{BB962C8B-B14F-4D97-AF65-F5344CB8AC3E}">
        <p14:creationId xmlns:p14="http://schemas.microsoft.com/office/powerpoint/2010/main" val="2826768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967541" y="1988841"/>
            <a:ext cx="8352928" cy="2879725"/>
          </a:xfrm>
          <a:prstGeom prst="rect">
            <a:avLst/>
          </a:prstGeom>
        </p:spPr>
        <p:txBody>
          <a:bodyPr/>
          <a:lstStyle>
            <a:lvl1pPr marL="0" indent="0">
              <a:buNone/>
              <a:defRPr>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pic>
        <p:nvPicPr>
          <p:cNvPr id="8" name="Picture 7"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1"/>
            <a:ext cx="10224459" cy="45719"/>
          </a:xfrm>
          <a:prstGeom prst="rect">
            <a:avLst/>
          </a:prstGeom>
        </p:spPr>
      </p:pic>
      <p:sp>
        <p:nvSpPr>
          <p:cNvPr id="9" name="Text Placeholder 8"/>
          <p:cNvSpPr>
            <a:spLocks noGrp="1"/>
          </p:cNvSpPr>
          <p:nvPr>
            <p:ph type="body" sz="quarter" idx="10"/>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5327915" y="5301208"/>
            <a:ext cx="4779277" cy="504056"/>
          </a:xfrm>
          <a:prstGeom prst="rect">
            <a:avLst/>
          </a:prstGeom>
        </p:spPr>
        <p:txBody>
          <a:bodyPr/>
          <a:lstStyle>
            <a:lvl1pPr marL="0" indent="0">
              <a:buNone/>
              <a:defRPr sz="2400" b="0">
                <a:solidFill>
                  <a:srgbClr val="7A1F7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Tree>
    <p:extLst>
      <p:ext uri="{BB962C8B-B14F-4D97-AF65-F5344CB8AC3E}">
        <p14:creationId xmlns:p14="http://schemas.microsoft.com/office/powerpoint/2010/main" val="1179841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967541" y="1988841"/>
            <a:ext cx="8352928" cy="2879725"/>
          </a:xfrm>
          <a:prstGeom prst="rect">
            <a:avLst/>
          </a:prstGeom>
        </p:spPr>
        <p:txBody>
          <a:bodyPr/>
          <a:lstStyle>
            <a:lvl1pPr marL="0" indent="0">
              <a:buNone/>
              <a:defRPr>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sp>
        <p:nvSpPr>
          <p:cNvPr id="9" name="Text Placeholder 8"/>
          <p:cNvSpPr>
            <a:spLocks noGrp="1"/>
          </p:cNvSpPr>
          <p:nvPr>
            <p:ph type="body" sz="quarter" idx="10"/>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5327915" y="5301208"/>
            <a:ext cx="4779277" cy="504056"/>
          </a:xfrm>
          <a:prstGeom prst="rect">
            <a:avLst/>
          </a:prstGeom>
          <a:noFill/>
        </p:spPr>
        <p:txBody>
          <a:bodyPr/>
          <a:lstStyle>
            <a:lvl1pPr marL="0" indent="0">
              <a:buNone/>
              <a:defRPr sz="2400" b="0">
                <a:solidFill>
                  <a:srgbClr val="7A1F7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pic>
        <p:nvPicPr>
          <p:cNvPr id="2050" name="Picture 2" title="gold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65" y="1196753"/>
            <a:ext cx="8267700"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17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hort title">
  <p:cSld name="Short title">
    <p:spTree>
      <p:nvGrpSpPr>
        <p:cNvPr id="1" name="Shape 29"/>
        <p:cNvGrpSpPr/>
        <p:nvPr/>
      </p:nvGrpSpPr>
      <p:grpSpPr>
        <a:xfrm>
          <a:off x="0" y="0"/>
          <a:ext cx="0" cy="0"/>
          <a:chOff x="0" y="0"/>
          <a:chExt cx="0" cy="0"/>
        </a:xfrm>
      </p:grpSpPr>
      <p:pic>
        <p:nvPicPr>
          <p:cNvPr id="30" name="Google Shape;30;p23"/>
          <p:cNvPicPr preferRelativeResize="0"/>
          <p:nvPr/>
        </p:nvPicPr>
        <p:blipFill rotWithShape="1">
          <a:blip r:embed="rId2">
            <a:alphaModFix/>
          </a:blip>
          <a:srcRect t="-146577" r="43884" b="-126447"/>
          <a:stretch/>
        </p:blipFill>
        <p:spPr>
          <a:xfrm>
            <a:off x="-143933" y="836712"/>
            <a:ext cx="6047317" cy="301625"/>
          </a:xfrm>
          <a:prstGeom prst="rect">
            <a:avLst/>
          </a:prstGeom>
          <a:noFill/>
          <a:ln>
            <a:noFill/>
          </a:ln>
        </p:spPr>
      </p:pic>
      <p:sp>
        <p:nvSpPr>
          <p:cNvPr id="31" name="Google Shape;31;p23"/>
          <p:cNvSpPr txBox="1">
            <a:spLocks noGrp="1"/>
          </p:cNvSpPr>
          <p:nvPr>
            <p:ph type="body" idx="1"/>
          </p:nvPr>
        </p:nvSpPr>
        <p:spPr>
          <a:xfrm>
            <a:off x="335360" y="1340768"/>
            <a:ext cx="11521280" cy="518457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chemeClr val="dk1"/>
              </a:buClr>
              <a:buSzPts val="1800"/>
              <a:buNone/>
              <a:defRPr sz="1800">
                <a:solidFill>
                  <a:schemeClr val="dk1"/>
                </a:solidFill>
              </a:defRPr>
            </a:lvl1pPr>
            <a:lvl2pPr marL="914400" lvl="1" indent="-330200" algn="l">
              <a:lnSpc>
                <a:spcPct val="150000"/>
              </a:lnSpc>
              <a:spcBef>
                <a:spcPts val="1200"/>
              </a:spcBef>
              <a:spcAft>
                <a:spcPts val="0"/>
              </a:spcAft>
              <a:buClr>
                <a:schemeClr val="dk1"/>
              </a:buClr>
              <a:buSzPts val="1600"/>
              <a:buChar char="–"/>
              <a:defRPr sz="1600">
                <a:solidFill>
                  <a:schemeClr val="dk1"/>
                </a:solidFill>
              </a:defRPr>
            </a:lvl2pPr>
            <a:lvl3pPr marL="1371600" lvl="2" indent="-317500" algn="l">
              <a:lnSpc>
                <a:spcPct val="150000"/>
              </a:lnSpc>
              <a:spcBef>
                <a:spcPts val="1200"/>
              </a:spcBef>
              <a:spcAft>
                <a:spcPts val="0"/>
              </a:spcAft>
              <a:buClr>
                <a:schemeClr val="dk1"/>
              </a:buClr>
              <a:buSzPts val="1400"/>
              <a:buChar char="•"/>
              <a:defRPr sz="1400">
                <a:solidFill>
                  <a:schemeClr val="dk1"/>
                </a:solidFill>
              </a:defRPr>
            </a:lvl3pPr>
            <a:lvl4pPr marL="1828800" lvl="3" indent="-342900" algn="l">
              <a:lnSpc>
                <a:spcPct val="150000"/>
              </a:lnSpc>
              <a:spcBef>
                <a:spcPts val="1200"/>
              </a:spcBef>
              <a:spcAft>
                <a:spcPts val="0"/>
              </a:spcAft>
              <a:buClr>
                <a:schemeClr val="dk2"/>
              </a:buClr>
              <a:buSzPts val="1800"/>
              <a:buChar char="–"/>
              <a:defRPr/>
            </a:lvl4pPr>
            <a:lvl5pPr marL="2286000" lvl="4" indent="-342900" algn="l">
              <a:lnSpc>
                <a:spcPct val="150000"/>
              </a:lnSpc>
              <a:spcBef>
                <a:spcPts val="1200"/>
              </a:spcBef>
              <a:spcAft>
                <a:spcPts val="0"/>
              </a:spcAft>
              <a:buClr>
                <a:schemeClr val="dk2"/>
              </a:buClr>
              <a:buSzPts val="1800"/>
              <a:buChar char="»"/>
              <a:defRPr/>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23"/>
          <p:cNvSpPr txBox="1">
            <a:spLocks noGrp="1"/>
          </p:cNvSpPr>
          <p:nvPr>
            <p:ph type="title"/>
          </p:nvPr>
        </p:nvSpPr>
        <p:spPr>
          <a:xfrm>
            <a:off x="239184" y="190800"/>
            <a:ext cx="5472773" cy="7179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200">
                <a:solidFill>
                  <a:schemeClr val="accent1"/>
                </a:solidFill>
                <a:latin typeface="Open Sans"/>
                <a:ea typeface="Open Sans"/>
                <a:cs typeface="Open Sans"/>
                <a:sym typeface="Open Sans"/>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33392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title="purple box"/>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431371" y="2600789"/>
            <a:ext cx="3552395" cy="2131437"/>
          </a:xfrm>
          <a:prstGeom prst="rect">
            <a:avLst/>
          </a:prstGeom>
        </p:spPr>
      </p:pic>
      <p:pic>
        <p:nvPicPr>
          <p:cNvPr id="3" name="Picture 2" title="grey line"/>
          <p:cNvPicPr>
            <a:picLocks noChangeAspect="1"/>
          </p:cNvPicPr>
          <p:nvPr userDrawn="1"/>
        </p:nvPicPr>
        <p:blipFill rotWithShape="1">
          <a:blip r:embed="rId4">
            <a:extLst>
              <a:ext uri="{28A0092B-C50C-407E-A947-70E740481C1C}">
                <a14:useLocalDpi xmlns:a14="http://schemas.microsoft.com/office/drawing/2010/main" val="0"/>
              </a:ext>
            </a:extLst>
          </a:blip>
          <a:srcRect l="24024" t="18173"/>
          <a:stretch/>
        </p:blipFill>
        <p:spPr>
          <a:xfrm>
            <a:off x="0" y="1209040"/>
            <a:ext cx="9262997" cy="55330"/>
          </a:xfrm>
          <a:prstGeom prst="rect">
            <a:avLst/>
          </a:prstGeom>
        </p:spPr>
      </p:pic>
      <p:pic>
        <p:nvPicPr>
          <p:cNvPr id="6" name="Picture 5" title="gold box"/>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04245" y="2636912"/>
            <a:ext cx="3556800" cy="2131200"/>
          </a:xfrm>
          <a:prstGeom prst="rect">
            <a:avLst/>
          </a:prstGeom>
        </p:spPr>
      </p:pic>
      <p:sp>
        <p:nvSpPr>
          <p:cNvPr id="7" name="Rectangle 6"/>
          <p:cNvSpPr/>
          <p:nvPr userDrawn="1"/>
        </p:nvSpPr>
        <p:spPr>
          <a:xfrm>
            <a:off x="8407842" y="2754676"/>
            <a:ext cx="3315076" cy="19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Verdana" panose="020B0604030504040204" pitchFamily="34" charset="0"/>
            </a:endParaRPr>
          </a:p>
        </p:txBody>
      </p:sp>
      <p:pic>
        <p:nvPicPr>
          <p:cNvPr id="8" name="Picture 7" title="grey box"/>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17396" y="2636910"/>
            <a:ext cx="3557208" cy="2131200"/>
          </a:xfrm>
          <a:prstGeom prst="rect">
            <a:avLst/>
          </a:prstGeom>
        </p:spPr>
      </p:pic>
      <p:sp>
        <p:nvSpPr>
          <p:cNvPr id="20" name="Text Placeholder 16"/>
          <p:cNvSpPr>
            <a:spLocks noGrp="1"/>
          </p:cNvSpPr>
          <p:nvPr userDrawn="1">
            <p:ph type="body" sz="quarter" idx="13" hasCustomPrompt="1"/>
          </p:nvPr>
        </p:nvSpPr>
        <p:spPr>
          <a:xfrm>
            <a:off x="8496267" y="2780928"/>
            <a:ext cx="3168352"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21" name="Text Placeholder 16"/>
          <p:cNvSpPr>
            <a:spLocks noGrp="1"/>
          </p:cNvSpPr>
          <p:nvPr userDrawn="1">
            <p:ph type="body" sz="quarter" idx="14" hasCustomPrompt="1"/>
          </p:nvPr>
        </p:nvSpPr>
        <p:spPr>
          <a:xfrm>
            <a:off x="4463819" y="2780928"/>
            <a:ext cx="3168352"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userDrawn="1">
            <p:ph type="body" sz="quarter" idx="15" hasCustomPrompt="1"/>
          </p:nvPr>
        </p:nvSpPr>
        <p:spPr>
          <a:xfrm>
            <a:off x="527381" y="2780928"/>
            <a:ext cx="3168352"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23" name="Text Placeholder 8"/>
          <p:cNvSpPr>
            <a:spLocks noGrp="1"/>
          </p:cNvSpPr>
          <p:nvPr userDrawn="1">
            <p:ph type="body" sz="quarter" idx="10"/>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3541102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9262997" cy="55330"/>
          </a:xfrm>
          <a:prstGeom prst="rect">
            <a:avLst/>
          </a:prstGeom>
        </p:spPr>
      </p:pic>
      <p:sp>
        <p:nvSpPr>
          <p:cNvPr id="20" name="Text Placeholder 16"/>
          <p:cNvSpPr>
            <a:spLocks noGrp="1"/>
          </p:cNvSpPr>
          <p:nvPr>
            <p:ph type="body" sz="quarter" idx="13" hasCustomPrompt="1"/>
          </p:nvPr>
        </p:nvSpPr>
        <p:spPr>
          <a:xfrm>
            <a:off x="8496267" y="2780928"/>
            <a:ext cx="3168352"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815413" y="2780928"/>
            <a:ext cx="3168352"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23" name="Text Placeholder 8"/>
          <p:cNvSpPr>
            <a:spLocks noGrp="1"/>
          </p:cNvSpPr>
          <p:nvPr>
            <p:ph type="body" sz="quarter" idx="10"/>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3" name="Text Placeholder 16"/>
          <p:cNvSpPr>
            <a:spLocks noGrp="1"/>
          </p:cNvSpPr>
          <p:nvPr>
            <p:ph type="body" sz="quarter" idx="16" hasCustomPrompt="1"/>
          </p:nvPr>
        </p:nvSpPr>
        <p:spPr>
          <a:xfrm>
            <a:off x="4655840" y="2780928"/>
            <a:ext cx="3168352"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Tree>
    <p:extLst>
      <p:ext uri="{BB962C8B-B14F-4D97-AF65-F5344CB8AC3E}">
        <p14:creationId xmlns:p14="http://schemas.microsoft.com/office/powerpoint/2010/main" val="2019035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5352" y="2276872"/>
            <a:ext cx="4567193"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6732" y="2276872"/>
            <a:ext cx="4608512"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82" y="1209040"/>
            <a:ext cx="8336399" cy="55330"/>
          </a:xfrm>
          <a:prstGeom prst="rect">
            <a:avLst/>
          </a:prstGeom>
        </p:spPr>
      </p:pic>
      <p:sp>
        <p:nvSpPr>
          <p:cNvPr id="21" name="Text Placeholder 16"/>
          <p:cNvSpPr>
            <a:spLocks noGrp="1"/>
          </p:cNvSpPr>
          <p:nvPr>
            <p:ph type="body" sz="quarter" idx="14" hasCustomPrompt="1"/>
          </p:nvPr>
        </p:nvSpPr>
        <p:spPr>
          <a:xfrm>
            <a:off x="6617372" y="2492896"/>
            <a:ext cx="4128459" cy="2376264"/>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952743" y="2492896"/>
            <a:ext cx="4224469" cy="2448272"/>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36416984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693" y="1209040"/>
            <a:ext cx="8336399" cy="55330"/>
          </a:xfrm>
          <a:prstGeom prst="rect">
            <a:avLst/>
          </a:prstGeom>
        </p:spPr>
      </p:pic>
      <p:sp>
        <p:nvSpPr>
          <p:cNvPr id="21" name="Text Placeholder 16"/>
          <p:cNvSpPr>
            <a:spLocks noGrp="1"/>
          </p:cNvSpPr>
          <p:nvPr>
            <p:ph type="body" sz="quarter" idx="14" hasCustomPrompt="1"/>
          </p:nvPr>
        </p:nvSpPr>
        <p:spPr>
          <a:xfrm>
            <a:off x="6617372" y="2492896"/>
            <a:ext cx="4128459" cy="2376264"/>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952743" y="2492896"/>
            <a:ext cx="4224469" cy="2448272"/>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569551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 y="1196752"/>
            <a:ext cx="10187779" cy="67618"/>
          </a:xfrm>
          <a:prstGeom prst="rect">
            <a:avLst/>
          </a:prstGeom>
        </p:spPr>
      </p:pic>
      <p:sp>
        <p:nvSpPr>
          <p:cNvPr id="6" name="Text Placeholder 8"/>
          <p:cNvSpPr>
            <a:spLocks noGrp="1"/>
          </p:cNvSpPr>
          <p:nvPr>
            <p:ph type="body" sz="quarter" idx="10"/>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334434" y="1628775"/>
            <a:ext cx="11234175"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3" name="Picture 2" title="gold open boo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4512" y="188641"/>
            <a:ext cx="1152128" cy="796133"/>
          </a:xfrm>
          <a:prstGeom prst="rect">
            <a:avLst/>
          </a:prstGeom>
        </p:spPr>
      </p:pic>
    </p:spTree>
    <p:extLst>
      <p:ext uri="{BB962C8B-B14F-4D97-AF65-F5344CB8AC3E}">
        <p14:creationId xmlns:p14="http://schemas.microsoft.com/office/powerpoint/2010/main" val="917369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 y="1196752"/>
            <a:ext cx="10187779" cy="67618"/>
          </a:xfrm>
          <a:prstGeom prst="rect">
            <a:avLst/>
          </a:prstGeom>
        </p:spPr>
      </p:pic>
      <p:sp>
        <p:nvSpPr>
          <p:cNvPr id="6" name="Text Placeholder 8"/>
          <p:cNvSpPr>
            <a:spLocks noGrp="1"/>
          </p:cNvSpPr>
          <p:nvPr>
            <p:ph type="body" sz="quarter" idx="10" hasCustomPrompt="1"/>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graphicFrame>
        <p:nvGraphicFramePr>
          <p:cNvPr id="7" name="Chart 6"/>
          <p:cNvGraphicFramePr/>
          <p:nvPr userDrawn="1">
            <p:extLst>
              <p:ext uri="{D42A27DB-BD31-4B8C-83A1-F6EECF244321}">
                <p14:modId xmlns:p14="http://schemas.microsoft.com/office/powerpoint/2010/main" val="3567237405"/>
              </p:ext>
            </p:extLst>
          </p:nvPr>
        </p:nvGraphicFramePr>
        <p:xfrm>
          <a:off x="47328" y="1484784"/>
          <a:ext cx="12097344"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8904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292339224"/>
              </p:ext>
            </p:extLst>
          </p:nvPr>
        </p:nvGraphicFramePr>
        <p:xfrm>
          <a:off x="335360" y="188640"/>
          <a:ext cx="11617291"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39" y="1196752"/>
            <a:ext cx="10187779" cy="67618"/>
          </a:xfrm>
          <a:prstGeom prst="rect">
            <a:avLst/>
          </a:prstGeom>
        </p:spPr>
      </p:pic>
      <p:sp>
        <p:nvSpPr>
          <p:cNvPr id="6" name="Text Placeholder 8"/>
          <p:cNvSpPr>
            <a:spLocks noGrp="1"/>
          </p:cNvSpPr>
          <p:nvPr>
            <p:ph type="body" sz="quarter" idx="10" hasCustomPrompt="1"/>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32385540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2762418018"/>
              </p:ext>
            </p:extLst>
          </p:nvPr>
        </p:nvGraphicFramePr>
        <p:xfrm>
          <a:off x="239349" y="289229"/>
          <a:ext cx="1152128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39" y="1196752"/>
            <a:ext cx="10187779" cy="67618"/>
          </a:xfrm>
          <a:prstGeom prst="rect">
            <a:avLst/>
          </a:prstGeom>
        </p:spPr>
      </p:pic>
      <p:sp>
        <p:nvSpPr>
          <p:cNvPr id="6" name="Text Placeholder 8"/>
          <p:cNvSpPr>
            <a:spLocks noGrp="1"/>
          </p:cNvSpPr>
          <p:nvPr>
            <p:ph type="body" sz="quarter" idx="10" hasCustomPrompt="1"/>
          </p:nvPr>
        </p:nvSpPr>
        <p:spPr>
          <a:xfrm>
            <a:off x="239186" y="188641"/>
            <a:ext cx="9793253"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4176682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 y="1196752"/>
            <a:ext cx="10187779" cy="67618"/>
          </a:xfrm>
          <a:prstGeom prst="rect">
            <a:avLst/>
          </a:prstGeom>
        </p:spPr>
      </p:pic>
      <p:sp>
        <p:nvSpPr>
          <p:cNvPr id="6" name="Text Placeholder 8"/>
          <p:cNvSpPr>
            <a:spLocks noGrp="1"/>
          </p:cNvSpPr>
          <p:nvPr>
            <p:ph type="body" sz="quarter" idx="10"/>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334434" y="1628775"/>
            <a:ext cx="11234175"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latin typeface="Open Sans"/>
              </a:defRPr>
            </a:lvl2pPr>
            <a:lvl3pPr marL="914400" indent="0">
              <a:buNone/>
              <a:defRPr sz="2200">
                <a:solidFill>
                  <a:schemeClr val="tx1">
                    <a:lumMod val="65000"/>
                    <a:lumOff val="35000"/>
                  </a:schemeClr>
                </a:solidFill>
                <a:latin typeface="Open Sans"/>
              </a:defRPr>
            </a:lvl3pPr>
            <a:lvl4pPr marL="1371600" indent="0">
              <a:buNone/>
              <a:defRPr/>
            </a:lvl4pPr>
            <a:lvl5pPr marL="1828800" indent="0">
              <a:buNone/>
              <a:defRPr/>
            </a:lvl5pPr>
          </a:lstStyle>
          <a:p>
            <a:pPr lvl="0"/>
            <a:r>
              <a:rPr lang="en-US"/>
              <a:t>Click to edit Master text styles</a:t>
            </a:r>
          </a:p>
        </p:txBody>
      </p:sp>
      <p:pic>
        <p:nvPicPr>
          <p:cNvPr id="3" name="Picture 2"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1194" y="188641"/>
            <a:ext cx="1018764" cy="796133"/>
          </a:xfrm>
          <a:prstGeom prst="rect">
            <a:avLst/>
          </a:prstGeom>
        </p:spPr>
      </p:pic>
    </p:spTree>
    <p:extLst>
      <p:ext uri="{BB962C8B-B14F-4D97-AF65-F5344CB8AC3E}">
        <p14:creationId xmlns:p14="http://schemas.microsoft.com/office/powerpoint/2010/main" val="24093348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title="1"/>
          <p:cNvGrpSpPr/>
          <p:nvPr userDrawn="1"/>
        </p:nvGrpSpPr>
        <p:grpSpPr>
          <a:xfrm>
            <a:off x="1035804" y="2766828"/>
            <a:ext cx="755200" cy="590165"/>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461665"/>
            </a:xfrm>
            <a:prstGeom prst="rect">
              <a:avLst/>
            </a:prstGeom>
            <a:noFill/>
          </p:spPr>
          <p:txBody>
            <a:bodyPr wrap="square" rtlCol="0">
              <a:spAutoFit/>
            </a:bodyPr>
            <a:lstStyle/>
            <a:p>
              <a:r>
                <a:rPr lang="en-GB" sz="2400" b="1">
                  <a:solidFill>
                    <a:srgbClr val="7A1F7F"/>
                  </a:solidFill>
                  <a:latin typeface="Verdana" panose="020B0604030504040204" pitchFamily="34" charset="0"/>
                  <a:ea typeface="Open Sans Semibold" panose="020B0706030804020204" pitchFamily="34" charset="0"/>
                  <a:cs typeface="Open Sans Semibold" panose="020B0706030804020204" pitchFamily="34" charset="0"/>
                </a:rPr>
                <a:t>1</a:t>
              </a:r>
            </a:p>
          </p:txBody>
        </p:sp>
      </p:grpSp>
      <p:grpSp>
        <p:nvGrpSpPr>
          <p:cNvPr id="13" name="Group 12"/>
          <p:cNvGrpSpPr/>
          <p:nvPr userDrawn="1"/>
        </p:nvGrpSpPr>
        <p:grpSpPr>
          <a:xfrm>
            <a:off x="1035805" y="3776415"/>
            <a:ext cx="715319" cy="558999"/>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title="2"/>
            <p:cNvSpPr txBox="1"/>
            <p:nvPr/>
          </p:nvSpPr>
          <p:spPr>
            <a:xfrm>
              <a:off x="892698" y="3605579"/>
              <a:ext cx="323499" cy="461665"/>
            </a:xfrm>
            <a:prstGeom prst="rect">
              <a:avLst/>
            </a:prstGeom>
            <a:noFill/>
          </p:spPr>
          <p:txBody>
            <a:bodyPr wrap="square" rtlCol="0">
              <a:spAutoFit/>
            </a:bodyPr>
            <a:lstStyle/>
            <a:p>
              <a:r>
                <a:rPr lang="en-GB" sz="2400" b="1">
                  <a:solidFill>
                    <a:srgbClr val="7A1F7F"/>
                  </a:solidFill>
                  <a:latin typeface="Verdana" panose="020B0604030504040204" pitchFamily="34" charset="0"/>
                  <a:ea typeface="Open Sans Semibold" panose="020B0706030804020204" pitchFamily="34" charset="0"/>
                  <a:cs typeface="Open Sans Semibold" panose="020B0706030804020204" pitchFamily="34" charset="0"/>
                </a:rPr>
                <a:t>2</a:t>
              </a:r>
            </a:p>
          </p:txBody>
        </p:sp>
      </p:grpSp>
      <p:grpSp>
        <p:nvGrpSpPr>
          <p:cNvPr id="16" name="Group 15" title="3"/>
          <p:cNvGrpSpPr/>
          <p:nvPr userDrawn="1"/>
        </p:nvGrpSpPr>
        <p:grpSpPr>
          <a:xfrm>
            <a:off x="1035805" y="4754836"/>
            <a:ext cx="715319" cy="558999"/>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461665"/>
            </a:xfrm>
            <a:prstGeom prst="rect">
              <a:avLst/>
            </a:prstGeom>
            <a:noFill/>
          </p:spPr>
          <p:txBody>
            <a:bodyPr wrap="square" rtlCol="0">
              <a:spAutoFit/>
            </a:bodyPr>
            <a:lstStyle/>
            <a:p>
              <a:r>
                <a:rPr lang="en-GB" sz="2400" b="1">
                  <a:solidFill>
                    <a:srgbClr val="7A1F7F"/>
                  </a:solidFill>
                  <a:latin typeface="Verdana" panose="020B0604030504040204" pitchFamily="34" charset="0"/>
                  <a:ea typeface="Open Sans Semibold" panose="020B0706030804020204" pitchFamily="34" charset="0"/>
                  <a:cs typeface="Open Sans Semibold" panose="020B0706030804020204" pitchFamily="34" charset="0"/>
                </a:rPr>
                <a:t>3</a:t>
              </a:r>
            </a:p>
          </p:txBody>
        </p:sp>
      </p:grpSp>
      <p:sp>
        <p:nvSpPr>
          <p:cNvPr id="20" name="Text Placeholder 8"/>
          <p:cNvSpPr>
            <a:spLocks noGrp="1"/>
          </p:cNvSpPr>
          <p:nvPr>
            <p:ph type="body" sz="quarter" idx="10"/>
          </p:nvPr>
        </p:nvSpPr>
        <p:spPr>
          <a:xfrm>
            <a:off x="239185" y="188641"/>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3" name="Text Placeholder 2"/>
          <p:cNvSpPr>
            <a:spLocks noGrp="1"/>
          </p:cNvSpPr>
          <p:nvPr>
            <p:ph type="body" sz="quarter" idx="11" hasCustomPrompt="1"/>
          </p:nvPr>
        </p:nvSpPr>
        <p:spPr>
          <a:xfrm>
            <a:off x="898816" y="1608480"/>
            <a:ext cx="8365536" cy="865188"/>
          </a:xfrm>
          <a:prstGeom prst="rect">
            <a:avLst/>
          </a:prstGeom>
        </p:spPr>
        <p:txBody>
          <a:bodyPr/>
          <a:lstStyle>
            <a:lvl1pPr marL="0" indent="0">
              <a:buFontTx/>
              <a:buNone/>
              <a:defRPr sz="2800">
                <a:solidFill>
                  <a:srgbClr val="7A1F7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lang="en-US" sz="28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a:t>Subtitle</a:t>
            </a:r>
          </a:p>
        </p:txBody>
      </p:sp>
      <p:grpSp>
        <p:nvGrpSpPr>
          <p:cNvPr id="22" name="Group 21" title="4"/>
          <p:cNvGrpSpPr/>
          <p:nvPr userDrawn="1"/>
        </p:nvGrpSpPr>
        <p:grpSpPr>
          <a:xfrm>
            <a:off x="1035805" y="5733257"/>
            <a:ext cx="715319" cy="558999"/>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461665"/>
            </a:xfrm>
            <a:prstGeom prst="rect">
              <a:avLst/>
            </a:prstGeom>
            <a:noFill/>
          </p:spPr>
          <p:txBody>
            <a:bodyPr wrap="square" rtlCol="0">
              <a:spAutoFit/>
            </a:bodyPr>
            <a:lstStyle/>
            <a:p>
              <a:r>
                <a:rPr lang="en-GB" sz="2400" b="1">
                  <a:solidFill>
                    <a:srgbClr val="7A1F7F"/>
                  </a:solidFill>
                  <a:latin typeface="Verdana" panose="020B0604030504040204" pitchFamily="34" charset="0"/>
                  <a:ea typeface="Open Sans Semibold" panose="020B0706030804020204" pitchFamily="34" charset="0"/>
                  <a:cs typeface="Open Sans Semibold" panose="020B0706030804020204" pitchFamily="34" charset="0"/>
                </a:rPr>
                <a:t>4</a:t>
              </a:r>
            </a:p>
          </p:txBody>
        </p:sp>
      </p:grpSp>
      <p:sp>
        <p:nvSpPr>
          <p:cNvPr id="5" name="Text Placeholder 4"/>
          <p:cNvSpPr>
            <a:spLocks noGrp="1"/>
          </p:cNvSpPr>
          <p:nvPr>
            <p:ph type="body" sz="quarter" idx="12" hasCustomPrompt="1"/>
          </p:nvPr>
        </p:nvSpPr>
        <p:spPr>
          <a:xfrm>
            <a:off x="1967541" y="4749146"/>
            <a:ext cx="4032448" cy="504056"/>
          </a:xfrm>
          <a:prstGeom prst="rect">
            <a:avLst/>
          </a:prstGeom>
        </p:spPr>
        <p:txBody>
          <a:bodyPr/>
          <a:lstStyle>
            <a:lvl1pPr marL="0" indent="0">
              <a:buNone/>
              <a:defRPr lang="en-US" sz="2400" kern="1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l" defTabSz="914400" rtl="0" eaLnBrk="1" latinLnBrk="0" hangingPunct="1"/>
            <a:r>
              <a:rPr lang="en-US"/>
              <a:t>Placeholder text</a:t>
            </a:r>
            <a:endParaRPr lang="en-GB"/>
          </a:p>
        </p:txBody>
      </p:sp>
      <p:sp>
        <p:nvSpPr>
          <p:cNvPr id="28" name="Text Placeholder 4"/>
          <p:cNvSpPr>
            <a:spLocks noGrp="1"/>
          </p:cNvSpPr>
          <p:nvPr>
            <p:ph type="body" sz="quarter" idx="13" hasCustomPrompt="1"/>
          </p:nvPr>
        </p:nvSpPr>
        <p:spPr>
          <a:xfrm>
            <a:off x="1967541" y="3765037"/>
            <a:ext cx="4032448" cy="504056"/>
          </a:xfrm>
          <a:prstGeom prst="rect">
            <a:avLst/>
          </a:prstGeom>
        </p:spPr>
        <p:txBody>
          <a:bodyPr/>
          <a:lstStyle>
            <a:lvl1pPr marL="0" indent="0">
              <a:buNone/>
              <a:defRPr lang="en-US" sz="2400" kern="1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l" defTabSz="914400" rtl="0" eaLnBrk="1" latinLnBrk="0" hangingPunct="1"/>
            <a:r>
              <a:rPr lang="en-US"/>
              <a:t>Placeholder text</a:t>
            </a:r>
            <a:endParaRPr lang="en-GB"/>
          </a:p>
        </p:txBody>
      </p:sp>
      <p:sp>
        <p:nvSpPr>
          <p:cNvPr id="29" name="Text Placeholder 4"/>
          <p:cNvSpPr>
            <a:spLocks noGrp="1"/>
          </p:cNvSpPr>
          <p:nvPr>
            <p:ph type="body" sz="quarter" idx="14" hasCustomPrompt="1"/>
          </p:nvPr>
        </p:nvSpPr>
        <p:spPr>
          <a:xfrm>
            <a:off x="1967541" y="5733256"/>
            <a:ext cx="4032448" cy="504056"/>
          </a:xfrm>
          <a:prstGeom prst="rect">
            <a:avLst/>
          </a:prstGeom>
        </p:spPr>
        <p:txBody>
          <a:bodyPr/>
          <a:lstStyle>
            <a:lvl1pPr marL="0" indent="0">
              <a:buNone/>
              <a:defRPr lang="en-US" sz="2400" kern="1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l" defTabSz="914400" rtl="0" eaLnBrk="1" latinLnBrk="0" hangingPunct="1"/>
            <a:r>
              <a:rPr lang="en-US"/>
              <a:t>Placeholder text</a:t>
            </a:r>
            <a:endParaRPr lang="en-GB"/>
          </a:p>
        </p:txBody>
      </p:sp>
      <p:sp>
        <p:nvSpPr>
          <p:cNvPr id="30" name="Text Placeholder 4"/>
          <p:cNvSpPr>
            <a:spLocks noGrp="1"/>
          </p:cNvSpPr>
          <p:nvPr>
            <p:ph type="body" sz="quarter" idx="15" hasCustomPrompt="1"/>
          </p:nvPr>
        </p:nvSpPr>
        <p:spPr>
          <a:xfrm>
            <a:off x="1967541" y="2780928"/>
            <a:ext cx="4032448" cy="504056"/>
          </a:xfrm>
          <a:prstGeom prst="rect">
            <a:avLst/>
          </a:prstGeom>
        </p:spPr>
        <p:txBody>
          <a:bodyPr/>
          <a:lstStyle>
            <a:lvl1pPr marL="0" indent="0">
              <a:buNone/>
              <a:defRPr lang="en-US" sz="2400" kern="1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l" defTabSz="914400" rtl="0" eaLnBrk="1" latinLnBrk="0" hangingPunct="1"/>
            <a:r>
              <a:rPr lang="en-US"/>
              <a:t>Placeholder text</a:t>
            </a:r>
            <a:endParaRPr lang="en-GB"/>
          </a:p>
        </p:txBody>
      </p:sp>
    </p:spTree>
    <p:extLst>
      <p:ext uri="{BB962C8B-B14F-4D97-AF65-F5344CB8AC3E}">
        <p14:creationId xmlns:p14="http://schemas.microsoft.com/office/powerpoint/2010/main" val="312539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
        <p:cNvGrpSpPr/>
        <p:nvPr/>
      </p:nvGrpSpPr>
      <p:grpSpPr>
        <a:xfrm>
          <a:off x="0" y="0"/>
          <a:ext cx="0" cy="0"/>
          <a:chOff x="0" y="0"/>
          <a:chExt cx="0" cy="0"/>
        </a:xfrm>
      </p:grpSpPr>
      <p:pic>
        <p:nvPicPr>
          <p:cNvPr id="35" name="Google Shape;35;p25"/>
          <p:cNvPicPr preferRelativeResize="0"/>
          <p:nvPr/>
        </p:nvPicPr>
        <p:blipFill rotWithShape="1">
          <a:blip r:embed="rId2">
            <a:alphaModFix/>
          </a:blip>
          <a:srcRect t="-146577" r="43884" b="-126447"/>
          <a:stretch/>
        </p:blipFill>
        <p:spPr>
          <a:xfrm>
            <a:off x="-143933" y="836712"/>
            <a:ext cx="9215967" cy="301625"/>
          </a:xfrm>
          <a:prstGeom prst="rect">
            <a:avLst/>
          </a:prstGeom>
          <a:noFill/>
          <a:ln>
            <a:noFill/>
          </a:ln>
        </p:spPr>
      </p:pic>
      <p:sp>
        <p:nvSpPr>
          <p:cNvPr id="36" name="Google Shape;36;p25"/>
          <p:cNvSpPr txBox="1">
            <a:spLocks noGrp="1"/>
          </p:cNvSpPr>
          <p:nvPr>
            <p:ph type="body" idx="1"/>
          </p:nvPr>
        </p:nvSpPr>
        <p:spPr>
          <a:xfrm>
            <a:off x="335360" y="1340768"/>
            <a:ext cx="11521280" cy="518457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chemeClr val="dk1"/>
              </a:buClr>
              <a:buSzPts val="1800"/>
              <a:buNone/>
              <a:defRPr sz="1800">
                <a:solidFill>
                  <a:schemeClr val="dk1"/>
                </a:solidFill>
              </a:defRPr>
            </a:lvl1pPr>
            <a:lvl2pPr marL="914400" lvl="1" indent="-330200" algn="l">
              <a:lnSpc>
                <a:spcPct val="150000"/>
              </a:lnSpc>
              <a:spcBef>
                <a:spcPts val="1200"/>
              </a:spcBef>
              <a:spcAft>
                <a:spcPts val="0"/>
              </a:spcAft>
              <a:buClr>
                <a:schemeClr val="dk1"/>
              </a:buClr>
              <a:buSzPts val="1600"/>
              <a:buChar char="–"/>
              <a:defRPr sz="1600">
                <a:solidFill>
                  <a:schemeClr val="dk1"/>
                </a:solidFill>
              </a:defRPr>
            </a:lvl2pPr>
            <a:lvl3pPr marL="1371600" lvl="2" indent="-317500" algn="l">
              <a:lnSpc>
                <a:spcPct val="150000"/>
              </a:lnSpc>
              <a:spcBef>
                <a:spcPts val="1200"/>
              </a:spcBef>
              <a:spcAft>
                <a:spcPts val="0"/>
              </a:spcAft>
              <a:buClr>
                <a:schemeClr val="dk1"/>
              </a:buClr>
              <a:buSzPts val="1400"/>
              <a:buChar char="•"/>
              <a:defRPr sz="1400">
                <a:solidFill>
                  <a:schemeClr val="dk1"/>
                </a:solidFill>
              </a:defRPr>
            </a:lvl3pPr>
            <a:lvl4pPr marL="1828800" lvl="3" indent="-342900" algn="l">
              <a:lnSpc>
                <a:spcPct val="150000"/>
              </a:lnSpc>
              <a:spcBef>
                <a:spcPts val="1200"/>
              </a:spcBef>
              <a:spcAft>
                <a:spcPts val="0"/>
              </a:spcAft>
              <a:buClr>
                <a:schemeClr val="dk2"/>
              </a:buClr>
              <a:buSzPts val="1800"/>
              <a:buChar char="–"/>
              <a:defRPr/>
            </a:lvl4pPr>
            <a:lvl5pPr marL="2286000" lvl="4" indent="-342900" algn="l">
              <a:lnSpc>
                <a:spcPct val="150000"/>
              </a:lnSpc>
              <a:spcBef>
                <a:spcPts val="1200"/>
              </a:spcBef>
              <a:spcAft>
                <a:spcPts val="0"/>
              </a:spcAft>
              <a:buClr>
                <a:schemeClr val="dk2"/>
              </a:buClr>
              <a:buSzPts val="1800"/>
              <a:buChar char="»"/>
              <a:defRPr/>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25"/>
          <p:cNvSpPr txBox="1">
            <a:spLocks noGrp="1"/>
          </p:cNvSpPr>
          <p:nvPr>
            <p:ph type="title"/>
          </p:nvPr>
        </p:nvSpPr>
        <p:spPr>
          <a:xfrm>
            <a:off x="239184" y="190800"/>
            <a:ext cx="10972800" cy="7179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200">
                <a:solidFill>
                  <a:schemeClr val="accent1"/>
                </a:solidFill>
                <a:latin typeface="Open Sans"/>
                <a:ea typeface="Open Sans"/>
                <a:cs typeface="Open Sans"/>
                <a:sym typeface="Open Sans"/>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050536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87893" y="2075260"/>
            <a:ext cx="4413249"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0" y="0"/>
            <a:ext cx="12192000" cy="6858000"/>
          </a:xfrm>
          <a:prstGeom prst="rect">
            <a:avLst/>
          </a:prstGeom>
          <a:solidFill>
            <a:schemeClr val="bg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Verdana" panose="020B0604030504040204" pitchFamily="34" charset="0"/>
            </a:endParaRPr>
          </a:p>
        </p:txBody>
      </p:sp>
      <p:sp>
        <p:nvSpPr>
          <p:cNvPr id="6" name="Text Placeholder 8"/>
          <p:cNvSpPr>
            <a:spLocks noGrp="1"/>
          </p:cNvSpPr>
          <p:nvPr>
            <p:ph type="body" sz="quarter" idx="10"/>
          </p:nvPr>
        </p:nvSpPr>
        <p:spPr>
          <a:xfrm>
            <a:off x="239185" y="322854"/>
            <a:ext cx="9984316"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18966796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239185" y="322854"/>
            <a:ext cx="9984316"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2" name="Picture 1" title="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1844824"/>
            <a:ext cx="768085" cy="576064"/>
          </a:xfrm>
          <a:prstGeom prst="rect">
            <a:avLst/>
          </a:prstGeom>
        </p:spPr>
      </p:pic>
      <p:pic>
        <p:nvPicPr>
          <p:cNvPr id="4" name="Picture 3" title="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92" y="2834934"/>
            <a:ext cx="768085" cy="576064"/>
          </a:xfrm>
          <a:prstGeom prst="rect">
            <a:avLst/>
          </a:prstGeom>
        </p:spPr>
      </p:pic>
      <p:pic>
        <p:nvPicPr>
          <p:cNvPr id="7" name="Picture 6" title="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3392" y="3825044"/>
            <a:ext cx="768085" cy="576064"/>
          </a:xfrm>
          <a:prstGeom prst="rect">
            <a:avLst/>
          </a:prstGeom>
        </p:spPr>
      </p:pic>
      <p:pic>
        <p:nvPicPr>
          <p:cNvPr id="8" name="Picture 7" title="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3392" y="4815154"/>
            <a:ext cx="768085" cy="576064"/>
          </a:xfrm>
          <a:prstGeom prst="rect">
            <a:avLst/>
          </a:prstGeom>
        </p:spPr>
      </p:pic>
      <p:pic>
        <p:nvPicPr>
          <p:cNvPr id="9" name="Picture 8" title="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3477" y="5805264"/>
            <a:ext cx="768000" cy="576000"/>
          </a:xfrm>
          <a:prstGeom prst="rect">
            <a:avLst/>
          </a:prstGeom>
        </p:spPr>
      </p:pic>
      <p:sp>
        <p:nvSpPr>
          <p:cNvPr id="11" name="Text Placeholder 10"/>
          <p:cNvSpPr>
            <a:spLocks noGrp="1"/>
          </p:cNvSpPr>
          <p:nvPr>
            <p:ph type="body" sz="quarter" idx="11"/>
          </p:nvPr>
        </p:nvSpPr>
        <p:spPr>
          <a:xfrm>
            <a:off x="1583499" y="1844824"/>
            <a:ext cx="9985109"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2" name="Text Placeholder 10"/>
          <p:cNvSpPr>
            <a:spLocks noGrp="1"/>
          </p:cNvSpPr>
          <p:nvPr>
            <p:ph type="body" sz="quarter" idx="12"/>
          </p:nvPr>
        </p:nvSpPr>
        <p:spPr>
          <a:xfrm>
            <a:off x="1583499" y="2834934"/>
            <a:ext cx="9985109"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3" name="Text Placeholder 10"/>
          <p:cNvSpPr>
            <a:spLocks noGrp="1"/>
          </p:cNvSpPr>
          <p:nvPr>
            <p:ph type="body" sz="quarter" idx="13"/>
          </p:nvPr>
        </p:nvSpPr>
        <p:spPr>
          <a:xfrm>
            <a:off x="1583499" y="3825044"/>
            <a:ext cx="9985109"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4" name="Text Placeholder 10"/>
          <p:cNvSpPr>
            <a:spLocks noGrp="1"/>
          </p:cNvSpPr>
          <p:nvPr>
            <p:ph type="body" sz="quarter" idx="14"/>
          </p:nvPr>
        </p:nvSpPr>
        <p:spPr>
          <a:xfrm>
            <a:off x="1583499" y="4815154"/>
            <a:ext cx="9985109"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5" name="Text Placeholder 10"/>
          <p:cNvSpPr>
            <a:spLocks noGrp="1"/>
          </p:cNvSpPr>
          <p:nvPr>
            <p:ph type="body" sz="quarter" idx="15"/>
          </p:nvPr>
        </p:nvSpPr>
        <p:spPr>
          <a:xfrm>
            <a:off x="1583499" y="5805264"/>
            <a:ext cx="9985109"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790750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60"/>
            <a:ext cx="12192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Verdana" panose="020B0604030504040204" pitchFamily="34" charset="0"/>
            </a:endParaRPr>
          </a:p>
        </p:txBody>
      </p:sp>
      <p:pic>
        <p:nvPicPr>
          <p:cNvPr id="10" name="Picture 2" title="My Learning Essentials punk head"/>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7929951" y="2201740"/>
            <a:ext cx="427179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1295467" y="0"/>
            <a:ext cx="758484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srgbClr val="7A1F7F"/>
                </a:solidFill>
                <a:effectLst/>
                <a:ea typeface="Open Sans Semibold" panose="020B0706030804020204" pitchFamily="34" charset="0"/>
                <a:cs typeface="Open Sans Semibold" panose="020B0706030804020204" pitchFamily="34" charset="0"/>
              </a:rPr>
              <a:t>Tell us what you think!</a:t>
            </a:r>
          </a:p>
        </p:txBody>
      </p:sp>
      <p:pic>
        <p:nvPicPr>
          <p:cNvPr id="17" name="Picture 16" title="gold lightbulb"/>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9349" y="116633"/>
            <a:ext cx="961784" cy="751603"/>
          </a:xfrm>
          <a:prstGeom prst="rect">
            <a:avLst/>
          </a:prstGeom>
        </p:spPr>
      </p:pic>
      <p:sp>
        <p:nvSpPr>
          <p:cNvPr id="19" name="Rectangle 18"/>
          <p:cNvSpPr/>
          <p:nvPr userDrawn="1"/>
        </p:nvSpPr>
        <p:spPr>
          <a:xfrm>
            <a:off x="719403" y="6381328"/>
            <a:ext cx="2880320" cy="390876"/>
          </a:xfrm>
          <a:prstGeom prst="rect">
            <a:avLst/>
          </a:prstGeom>
        </p:spPr>
        <p:txBody>
          <a:bodyPr wrap="square">
            <a:spAutoFit/>
          </a:bodyPr>
          <a:lstStyle/>
          <a:p>
            <a:pPr>
              <a:lnSpc>
                <a:spcPct val="115000"/>
              </a:lnSpc>
              <a:spcBef>
                <a:spcPts val="1000"/>
              </a:spcBef>
              <a:buFont typeface="+mj-lt"/>
              <a:buNone/>
            </a:pPr>
            <a:r>
              <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err="1">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title="gold twitter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9350" y="6453337"/>
            <a:ext cx="489124" cy="297609"/>
          </a:xfrm>
          <a:prstGeom prst="rect">
            <a:avLst/>
          </a:prstGeom>
        </p:spPr>
      </p:pic>
      <p:sp>
        <p:nvSpPr>
          <p:cNvPr id="18" name="Rectangle 17"/>
          <p:cNvSpPr/>
          <p:nvPr userDrawn="1"/>
        </p:nvSpPr>
        <p:spPr>
          <a:xfrm>
            <a:off x="4271797" y="6401348"/>
            <a:ext cx="3744416" cy="390876"/>
          </a:xfrm>
          <a:prstGeom prst="rect">
            <a:avLst/>
          </a:prstGeom>
        </p:spPr>
        <p:txBody>
          <a:bodyPr wrap="square">
            <a:spAutoFit/>
          </a:bodyPr>
          <a:lstStyle/>
          <a:p>
            <a:pPr>
              <a:lnSpc>
                <a:spcPct val="115000"/>
              </a:lnSpc>
              <a:spcBef>
                <a:spcPts val="1000"/>
              </a:spcBef>
              <a:buFont typeface="+mj-lt"/>
              <a:buNone/>
            </a:pPr>
            <a:r>
              <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mle@manchester.ac.uk</a:t>
            </a:r>
          </a:p>
        </p:txBody>
      </p:sp>
      <p:pic>
        <p:nvPicPr>
          <p:cNvPr id="23" name="Picture 2" title="gold arrow"/>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3791744" y="6381328"/>
            <a:ext cx="480053" cy="3743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1100301" y="1556792"/>
            <a:ext cx="7203944" cy="400110"/>
          </a:xfrm>
          <a:prstGeom prst="rect">
            <a:avLst/>
          </a:prstGeom>
        </p:spPr>
        <p:txBody>
          <a:bodyPr wrap="square">
            <a:spAutoFit/>
          </a:bodyPr>
          <a:lstStyle/>
          <a:p>
            <a:r>
              <a:rPr lang="en-GB" sz="2000">
                <a:solidFill>
                  <a:prstClr val="white"/>
                </a:solidFill>
                <a:latin typeface="Verdana" panose="020B0604030504040204" pitchFamily="34" charset="0"/>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3930" y="1484785"/>
            <a:ext cx="703357" cy="5275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1100302" y="2636912"/>
            <a:ext cx="6979141" cy="707886"/>
          </a:xfrm>
          <a:prstGeom prst="rect">
            <a:avLst/>
          </a:prstGeom>
        </p:spPr>
        <p:txBody>
          <a:bodyPr wrap="square">
            <a:spAutoFit/>
          </a:bodyPr>
          <a:lstStyle/>
          <a:p>
            <a:r>
              <a:rPr lang="en-GB" sz="2000">
                <a:solidFill>
                  <a:prstClr val="white"/>
                </a:solidFill>
                <a:latin typeface="Verdana" panose="020B0604030504040204" pitchFamily="34" charset="0"/>
              </a:rPr>
              <a:t>Do you feel more confident as a result</a:t>
            </a:r>
          </a:p>
          <a:p>
            <a:r>
              <a:rPr lang="en-GB" sz="2000">
                <a:solidFill>
                  <a:prstClr val="white"/>
                </a:solidFill>
                <a:latin typeface="Verdana" panose="020B0604030504040204" pitchFamily="34" charset="0"/>
              </a:rPr>
              <a:t>of what you have learned?</a:t>
            </a:r>
          </a:p>
        </p:txBody>
      </p:sp>
      <p:pic>
        <p:nvPicPr>
          <p:cNvPr id="26" name="Picture 6" descr="S:\Teaching and Learning Team\Online resources\MLE\assets\icons\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43930" y="2681162"/>
            <a:ext cx="703356" cy="5275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1100301" y="3789040"/>
            <a:ext cx="7171163" cy="707886"/>
          </a:xfrm>
          <a:prstGeom prst="rect">
            <a:avLst/>
          </a:prstGeom>
        </p:spPr>
        <p:txBody>
          <a:bodyPr wrap="square">
            <a:spAutoFit/>
          </a:bodyPr>
          <a:lstStyle/>
          <a:p>
            <a:r>
              <a:rPr lang="en-GB" sz="2000">
                <a:solidFill>
                  <a:prstClr val="white"/>
                </a:solidFill>
                <a:latin typeface="Verdana" panose="020B0604030504040204" pitchFamily="34" charset="0"/>
              </a:rPr>
              <a:t>Do you think this session will be</a:t>
            </a:r>
          </a:p>
          <a:p>
            <a:r>
              <a:rPr lang="en-GB" sz="2000">
                <a:solidFill>
                  <a:prstClr val="white"/>
                </a:solidFill>
                <a:latin typeface="Verdana" panose="020B0604030504040204" pitchFamily="34" charset="0"/>
              </a:rPr>
              <a:t>beneficial to your learning?</a:t>
            </a:r>
          </a:p>
        </p:txBody>
      </p:sp>
      <p:pic>
        <p:nvPicPr>
          <p:cNvPr id="27" name="Picture 7" title="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43930" y="3877539"/>
            <a:ext cx="703357" cy="5275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1100301" y="5097378"/>
            <a:ext cx="7008779" cy="707886"/>
          </a:xfrm>
          <a:prstGeom prst="rect">
            <a:avLst/>
          </a:prstGeom>
          <a:noFill/>
        </p:spPr>
        <p:txBody>
          <a:bodyPr wrap="square" rtlCol="0">
            <a:spAutoFit/>
          </a:bodyPr>
          <a:lstStyle/>
          <a:p>
            <a:r>
              <a:rPr lang="en-GB" sz="2000">
                <a:solidFill>
                  <a:prstClr val="white"/>
                </a:solidFill>
                <a:latin typeface="Verdana" panose="020B0604030504040204" pitchFamily="34" charset="0"/>
              </a:rPr>
              <a:t>Will you change the way you work based on what you’ve learned?</a:t>
            </a:r>
          </a:p>
        </p:txBody>
      </p:sp>
      <p:pic>
        <p:nvPicPr>
          <p:cNvPr id="28" name="Picture 8" title="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43931" y="5073916"/>
            <a:ext cx="703356" cy="527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grey line"/>
          <p:cNvPicPr>
            <a:picLocks noChangeAspect="1"/>
          </p:cNvPicPr>
          <p:nvPr userDrawn="1"/>
        </p:nvPicPr>
        <p:blipFill rotWithShape="1">
          <a:blip r:embed="rId11">
            <a:extLst>
              <a:ext uri="{28A0092B-C50C-407E-A947-70E740481C1C}">
                <a14:useLocalDpi xmlns:a14="http://schemas.microsoft.com/office/drawing/2010/main" val="0"/>
              </a:ext>
            </a:extLst>
          </a:blip>
          <a:srcRect r="50455" b="26318"/>
          <a:stretch/>
        </p:blipFill>
        <p:spPr>
          <a:xfrm>
            <a:off x="-144693" y="980728"/>
            <a:ext cx="12336693" cy="104445"/>
          </a:xfrm>
          <a:prstGeom prst="rect">
            <a:avLst/>
          </a:prstGeom>
        </p:spPr>
      </p:pic>
    </p:spTree>
    <p:extLst>
      <p:ext uri="{BB962C8B-B14F-4D97-AF65-F5344CB8AC3E}">
        <p14:creationId xmlns:p14="http://schemas.microsoft.com/office/powerpoint/2010/main" val="2502386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29003" y="1196752"/>
            <a:ext cx="12192000" cy="67618"/>
          </a:xfrm>
          <a:prstGeom prst="rect">
            <a:avLst/>
          </a:prstGeom>
        </p:spPr>
      </p:pic>
      <p:sp>
        <p:nvSpPr>
          <p:cNvPr id="6" name="Text Placeholder 8"/>
          <p:cNvSpPr>
            <a:spLocks noGrp="1"/>
          </p:cNvSpPr>
          <p:nvPr>
            <p:ph type="body" sz="quarter" idx="10"/>
          </p:nvPr>
        </p:nvSpPr>
        <p:spPr>
          <a:xfrm>
            <a:off x="239185" y="260649"/>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50" y="3540007"/>
            <a:ext cx="263260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9349" y="2780928"/>
            <a:ext cx="2592288"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9349" y="5949280"/>
            <a:ext cx="2592288"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9351" y="4309371"/>
            <a:ext cx="2592288"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9349" y="5118193"/>
            <a:ext cx="2592288" cy="720080"/>
          </a:xfrm>
          <a:prstGeom prst="rect">
            <a:avLst/>
          </a:prstGeom>
        </p:spPr>
      </p:pic>
    </p:spTree>
    <p:extLst>
      <p:ext uri="{BB962C8B-B14F-4D97-AF65-F5344CB8AC3E}">
        <p14:creationId xmlns:p14="http://schemas.microsoft.com/office/powerpoint/2010/main" val="622753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693" y="997953"/>
            <a:ext cx="9023648" cy="50046"/>
          </a:xfrm>
          <a:prstGeom prst="rect">
            <a:avLst/>
          </a:prstGeom>
        </p:spPr>
      </p:pic>
      <p:sp>
        <p:nvSpPr>
          <p:cNvPr id="6" name="Text Placeholder 8"/>
          <p:cNvSpPr>
            <a:spLocks noGrp="1"/>
          </p:cNvSpPr>
          <p:nvPr>
            <p:ph type="body" sz="quarter" idx="10"/>
          </p:nvPr>
        </p:nvSpPr>
        <p:spPr>
          <a:xfrm>
            <a:off x="232918" y="44625"/>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gold line"/>
          <p:cNvCxnSpPr/>
          <p:nvPr userDrawn="1"/>
        </p:nvCxnSpPr>
        <p:spPr>
          <a:xfrm>
            <a:off x="3983765"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gold line"/>
          <p:cNvCxnSpPr/>
          <p:nvPr userDrawn="1"/>
        </p:nvCxnSpPr>
        <p:spPr>
          <a:xfrm>
            <a:off x="8208235"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ywllow line"/>
          <p:cNvCxnSpPr/>
          <p:nvPr userDrawn="1"/>
        </p:nvCxnSpPr>
        <p:spPr>
          <a:xfrm flipH="1">
            <a:off x="239349" y="2420888"/>
            <a:ext cx="11617291"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92021" y="1556792"/>
            <a:ext cx="3791744"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4079776" y="1556792"/>
            <a:ext cx="3936437"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8304246" y="1556792"/>
            <a:ext cx="3648405"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39349" y="4077072"/>
            <a:ext cx="3791744"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4127104" y="4077072"/>
            <a:ext cx="3936437"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8351574" y="4077072"/>
            <a:ext cx="3648405"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883859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693" y="997953"/>
            <a:ext cx="9023648" cy="50046"/>
          </a:xfrm>
          <a:prstGeom prst="rect">
            <a:avLst/>
          </a:prstGeom>
        </p:spPr>
      </p:pic>
      <p:sp>
        <p:nvSpPr>
          <p:cNvPr id="6" name="Text Placeholder 8"/>
          <p:cNvSpPr>
            <a:spLocks noGrp="1"/>
          </p:cNvSpPr>
          <p:nvPr>
            <p:ph type="body" sz="quarter" idx="10"/>
          </p:nvPr>
        </p:nvSpPr>
        <p:spPr>
          <a:xfrm>
            <a:off x="232918" y="44625"/>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teal line"/>
          <p:cNvCxnSpPr/>
          <p:nvPr userDrawn="1"/>
        </p:nvCxnSpPr>
        <p:spPr>
          <a:xfrm>
            <a:off x="3983765"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teal line"/>
          <p:cNvCxnSpPr/>
          <p:nvPr userDrawn="1"/>
        </p:nvCxnSpPr>
        <p:spPr>
          <a:xfrm>
            <a:off x="8208235"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239349" y="2420888"/>
            <a:ext cx="11617291"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92021" y="1556792"/>
            <a:ext cx="3791744"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4079776" y="1556792"/>
            <a:ext cx="3936437"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8304246" y="1556792"/>
            <a:ext cx="3648405"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39349" y="4077072"/>
            <a:ext cx="3791744"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4127104" y="4077072"/>
            <a:ext cx="3936437"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8351574" y="4077072"/>
            <a:ext cx="3648405"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4370272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693" y="997953"/>
            <a:ext cx="9023648" cy="50046"/>
          </a:xfrm>
          <a:prstGeom prst="rect">
            <a:avLst/>
          </a:prstGeom>
        </p:spPr>
      </p:pic>
      <p:sp>
        <p:nvSpPr>
          <p:cNvPr id="6" name="Text Placeholder 8"/>
          <p:cNvSpPr>
            <a:spLocks noGrp="1"/>
          </p:cNvSpPr>
          <p:nvPr>
            <p:ph type="body" sz="quarter" idx="10"/>
          </p:nvPr>
        </p:nvSpPr>
        <p:spPr>
          <a:xfrm>
            <a:off x="232918" y="44625"/>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gold line"/>
          <p:cNvCxnSpPr/>
          <p:nvPr userDrawn="1"/>
        </p:nvCxnSpPr>
        <p:spPr>
          <a:xfrm>
            <a:off x="6096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gold line"/>
          <p:cNvCxnSpPr/>
          <p:nvPr userDrawn="1"/>
        </p:nvCxnSpPr>
        <p:spPr>
          <a:xfrm flipH="1">
            <a:off x="239349" y="2420888"/>
            <a:ext cx="11617291"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335360" y="1628800"/>
            <a:ext cx="5376597" cy="720080"/>
          </a:xfrm>
          <a:prstGeom prst="rect">
            <a:avLst/>
          </a:prstGeom>
        </p:spPr>
        <p:txBody>
          <a:bodyPr/>
          <a:lstStyle>
            <a:lvl1pPr marL="0" indent="0" algn="ctr">
              <a:buNone/>
              <a:defRPr sz="24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6288022" y="1628800"/>
            <a:ext cx="5376597" cy="720080"/>
          </a:xfrm>
          <a:prstGeom prst="rect">
            <a:avLst/>
          </a:prstGeom>
        </p:spPr>
        <p:txBody>
          <a:bodyPr/>
          <a:lstStyle>
            <a:lvl1pPr>
              <a:defRPr lang="en-US" sz="24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335360" y="2728225"/>
            <a:ext cx="5376597"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6288022" y="2728225"/>
            <a:ext cx="5376597"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15591111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693" y="997953"/>
            <a:ext cx="9023648" cy="50046"/>
          </a:xfrm>
          <a:prstGeom prst="rect">
            <a:avLst/>
          </a:prstGeom>
        </p:spPr>
      </p:pic>
      <p:sp>
        <p:nvSpPr>
          <p:cNvPr id="6" name="Text Placeholder 8"/>
          <p:cNvSpPr>
            <a:spLocks noGrp="1"/>
          </p:cNvSpPr>
          <p:nvPr>
            <p:ph type="body" sz="quarter" idx="10"/>
          </p:nvPr>
        </p:nvSpPr>
        <p:spPr>
          <a:xfrm>
            <a:off x="232918" y="44625"/>
            <a:ext cx="9984316"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teal line"/>
          <p:cNvCxnSpPr/>
          <p:nvPr userDrawn="1"/>
        </p:nvCxnSpPr>
        <p:spPr>
          <a:xfrm>
            <a:off x="6096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239349" y="2420888"/>
            <a:ext cx="11617291"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335360" y="1628800"/>
            <a:ext cx="5376597" cy="720080"/>
          </a:xfrm>
          <a:prstGeom prst="rect">
            <a:avLst/>
          </a:prstGeom>
        </p:spPr>
        <p:txBody>
          <a:bodyPr/>
          <a:lstStyle>
            <a:lvl1pPr marL="0" indent="0" algn="ctr">
              <a:buNone/>
              <a:defRPr sz="24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6288022" y="1628800"/>
            <a:ext cx="5376597" cy="720080"/>
          </a:xfrm>
          <a:prstGeom prst="rect">
            <a:avLst/>
          </a:prstGeom>
        </p:spPr>
        <p:txBody>
          <a:bodyPr/>
          <a:lstStyle>
            <a:lvl1pPr>
              <a:defRPr lang="en-US" sz="24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335360" y="2728225"/>
            <a:ext cx="5376597"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6288022" y="2728225"/>
            <a:ext cx="5376597"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4775716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39184" y="190800"/>
            <a:ext cx="10972800" cy="71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lang="en-GB" sz="2800">
                <a:solidFill>
                  <a:schemeClr val="accent1"/>
                </a:solidFill>
                <a:effectLst/>
                <a:latin typeface="+mj-lt"/>
              </a:defRPr>
            </a:lvl1pPr>
          </a:lstStyle>
          <a:p>
            <a:pPr lvl="0" algn="l"/>
            <a:r>
              <a:rPr lang="en-US"/>
              <a:t>Click to edit Master title style</a:t>
            </a:r>
            <a:endParaRPr lang="en-GB"/>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46577" r="43884" b="-126447"/>
          <a:stretch/>
        </p:blipFill>
        <p:spPr>
          <a:xfrm>
            <a:off x="-144693" y="790113"/>
            <a:ext cx="6841724" cy="301840"/>
          </a:xfrm>
          <a:prstGeom prst="rect">
            <a:avLst/>
          </a:prstGeom>
        </p:spPr>
      </p:pic>
    </p:spTree>
    <p:extLst>
      <p:ext uri="{BB962C8B-B14F-4D97-AF65-F5344CB8AC3E}">
        <p14:creationId xmlns:p14="http://schemas.microsoft.com/office/powerpoint/2010/main" val="2845667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concepts">
  <p:cSld name="2 concepts">
    <p:spTree>
      <p:nvGrpSpPr>
        <p:cNvPr id="1" name="Shape 38"/>
        <p:cNvGrpSpPr/>
        <p:nvPr/>
      </p:nvGrpSpPr>
      <p:grpSpPr>
        <a:xfrm>
          <a:off x="0" y="0"/>
          <a:ext cx="0" cy="0"/>
          <a:chOff x="0" y="0"/>
          <a:chExt cx="0" cy="0"/>
        </a:xfrm>
      </p:grpSpPr>
      <p:pic>
        <p:nvPicPr>
          <p:cNvPr id="39" name="Google Shape;39;p19" title="grey box"/>
          <p:cNvPicPr preferRelativeResize="0"/>
          <p:nvPr/>
        </p:nvPicPr>
        <p:blipFill rotWithShape="1">
          <a:blip r:embed="rId2">
            <a:alphaModFix/>
          </a:blip>
          <a:srcRect/>
          <a:stretch/>
        </p:blipFill>
        <p:spPr>
          <a:xfrm>
            <a:off x="6425352" y="2276872"/>
            <a:ext cx="4567193" cy="2736304"/>
          </a:xfrm>
          <a:prstGeom prst="rect">
            <a:avLst/>
          </a:prstGeom>
          <a:noFill/>
          <a:ln>
            <a:noFill/>
          </a:ln>
        </p:spPr>
      </p:pic>
      <p:pic>
        <p:nvPicPr>
          <p:cNvPr id="40" name="Google Shape;40;p19" title="purple box"/>
          <p:cNvPicPr preferRelativeResize="0"/>
          <p:nvPr/>
        </p:nvPicPr>
        <p:blipFill rotWithShape="1">
          <a:blip r:embed="rId3">
            <a:alphaModFix/>
          </a:blip>
          <a:srcRect/>
          <a:stretch/>
        </p:blipFill>
        <p:spPr>
          <a:xfrm>
            <a:off x="856732" y="2276872"/>
            <a:ext cx="4608512" cy="2765108"/>
          </a:xfrm>
          <a:prstGeom prst="rect">
            <a:avLst/>
          </a:prstGeom>
          <a:noFill/>
          <a:ln>
            <a:noFill/>
          </a:ln>
        </p:spPr>
      </p:pic>
      <p:pic>
        <p:nvPicPr>
          <p:cNvPr id="41" name="Google Shape;41;p19" title="gold line"/>
          <p:cNvPicPr preferRelativeResize="0"/>
          <p:nvPr/>
        </p:nvPicPr>
        <p:blipFill rotWithShape="1">
          <a:blip r:embed="rId4">
            <a:alphaModFix/>
          </a:blip>
          <a:srcRect/>
          <a:stretch/>
        </p:blipFill>
        <p:spPr>
          <a:xfrm>
            <a:off x="-48682" y="1209040"/>
            <a:ext cx="8336399" cy="55330"/>
          </a:xfrm>
          <a:prstGeom prst="rect">
            <a:avLst/>
          </a:prstGeom>
          <a:noFill/>
          <a:ln>
            <a:noFill/>
          </a:ln>
        </p:spPr>
      </p:pic>
      <p:sp>
        <p:nvSpPr>
          <p:cNvPr id="42" name="Google Shape;42;p19"/>
          <p:cNvSpPr txBox="1">
            <a:spLocks noGrp="1"/>
          </p:cNvSpPr>
          <p:nvPr>
            <p:ph type="body" idx="1"/>
          </p:nvPr>
        </p:nvSpPr>
        <p:spPr>
          <a:xfrm>
            <a:off x="6617372" y="2492896"/>
            <a:ext cx="4128459" cy="2376264"/>
          </a:xfrm>
          <a:prstGeom prst="rect">
            <a:avLst/>
          </a:prstGeom>
          <a:noFill/>
          <a:ln>
            <a:noFill/>
          </a:ln>
        </p:spPr>
        <p:txBody>
          <a:bodyPr spcFirstLastPara="1" wrap="square" lIns="46800" tIns="45700" rIns="46800" bIns="45700" anchor="ctr" anchorCtr="0">
            <a:noAutofit/>
          </a:bodyPr>
          <a:lstStyle>
            <a:lvl1pPr marL="457200" lvl="0" indent="-228600" algn="ctr">
              <a:lnSpc>
                <a:spcPct val="150000"/>
              </a:lnSpc>
              <a:spcBef>
                <a:spcPts val="560"/>
              </a:spcBef>
              <a:spcAft>
                <a:spcPts val="0"/>
              </a:spcAft>
              <a:buClr>
                <a:srgbClr val="717171"/>
              </a:buClr>
              <a:buSzPts val="2800"/>
              <a:buNone/>
              <a:defRPr>
                <a:solidFill>
                  <a:srgbClr val="717171"/>
                </a:solidFill>
              </a:defRPr>
            </a:lvl1pPr>
            <a:lvl2pPr marL="914400" lvl="1" indent="-228600" algn="ctr">
              <a:lnSpc>
                <a:spcPct val="150000"/>
              </a:lnSpc>
              <a:spcBef>
                <a:spcPts val="480"/>
              </a:spcBef>
              <a:spcAft>
                <a:spcPts val="0"/>
              </a:spcAft>
              <a:buClr>
                <a:schemeClr val="dk2"/>
              </a:buClr>
              <a:buSzPts val="2400"/>
              <a:buNone/>
              <a:defRPr/>
            </a:lvl2pPr>
            <a:lvl3pPr marL="1371600" lvl="2" indent="-342900" algn="l">
              <a:lnSpc>
                <a:spcPct val="150000"/>
              </a:lnSpc>
              <a:spcBef>
                <a:spcPts val="360"/>
              </a:spcBef>
              <a:spcAft>
                <a:spcPts val="0"/>
              </a:spcAft>
              <a:buClr>
                <a:schemeClr val="dk2"/>
              </a:buClr>
              <a:buSzPts val="1800"/>
              <a:buChar char="•"/>
              <a:defRPr/>
            </a:lvl3pPr>
            <a:lvl4pPr marL="1828800" lvl="3" indent="-342900" algn="l">
              <a:lnSpc>
                <a:spcPct val="150000"/>
              </a:lnSpc>
              <a:spcBef>
                <a:spcPts val="360"/>
              </a:spcBef>
              <a:spcAft>
                <a:spcPts val="0"/>
              </a:spcAft>
              <a:buClr>
                <a:schemeClr val="dk2"/>
              </a:buClr>
              <a:buSzPts val="1800"/>
              <a:buChar char="–"/>
              <a:defRPr/>
            </a:lvl4pPr>
            <a:lvl5pPr marL="2286000" lvl="4" indent="-342900" algn="l">
              <a:lnSpc>
                <a:spcPct val="150000"/>
              </a:lnSpc>
              <a:spcBef>
                <a:spcPts val="360"/>
              </a:spcBef>
              <a:spcAft>
                <a:spcPts val="0"/>
              </a:spcAft>
              <a:buClr>
                <a:schemeClr val="dk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 name="Google Shape;43;p19"/>
          <p:cNvSpPr txBox="1">
            <a:spLocks noGrp="1"/>
          </p:cNvSpPr>
          <p:nvPr>
            <p:ph type="body" idx="2"/>
          </p:nvPr>
        </p:nvSpPr>
        <p:spPr>
          <a:xfrm>
            <a:off x="952743" y="2492896"/>
            <a:ext cx="4224469" cy="2448272"/>
          </a:xfrm>
          <a:prstGeom prst="rect">
            <a:avLst/>
          </a:prstGeom>
          <a:noFill/>
          <a:ln>
            <a:noFill/>
          </a:ln>
        </p:spPr>
        <p:txBody>
          <a:bodyPr spcFirstLastPara="1" wrap="square" lIns="46800" tIns="45700" rIns="46800" bIns="45700" anchor="ctr" anchorCtr="0">
            <a:noAutofit/>
          </a:bodyPr>
          <a:lstStyle>
            <a:lvl1pPr marL="457200" lvl="0" indent="-228600" algn="ctr">
              <a:lnSpc>
                <a:spcPct val="150000"/>
              </a:lnSpc>
              <a:spcBef>
                <a:spcPts val="560"/>
              </a:spcBef>
              <a:spcAft>
                <a:spcPts val="0"/>
              </a:spcAft>
              <a:buClr>
                <a:srgbClr val="717171"/>
              </a:buClr>
              <a:buSzPts val="2800"/>
              <a:buNone/>
              <a:defRPr>
                <a:solidFill>
                  <a:srgbClr val="717171"/>
                </a:solidFill>
              </a:defRPr>
            </a:lvl1pPr>
            <a:lvl2pPr marL="914400" lvl="1" indent="-228600" algn="ctr">
              <a:lnSpc>
                <a:spcPct val="150000"/>
              </a:lnSpc>
              <a:spcBef>
                <a:spcPts val="480"/>
              </a:spcBef>
              <a:spcAft>
                <a:spcPts val="0"/>
              </a:spcAft>
              <a:buClr>
                <a:schemeClr val="dk2"/>
              </a:buClr>
              <a:buSzPts val="2400"/>
              <a:buNone/>
              <a:defRPr/>
            </a:lvl2pPr>
            <a:lvl3pPr marL="1371600" lvl="2" indent="-342900" algn="l">
              <a:lnSpc>
                <a:spcPct val="150000"/>
              </a:lnSpc>
              <a:spcBef>
                <a:spcPts val="360"/>
              </a:spcBef>
              <a:spcAft>
                <a:spcPts val="0"/>
              </a:spcAft>
              <a:buClr>
                <a:schemeClr val="dk2"/>
              </a:buClr>
              <a:buSzPts val="1800"/>
              <a:buChar char="•"/>
              <a:defRPr/>
            </a:lvl3pPr>
            <a:lvl4pPr marL="1828800" lvl="3" indent="-342900" algn="l">
              <a:lnSpc>
                <a:spcPct val="150000"/>
              </a:lnSpc>
              <a:spcBef>
                <a:spcPts val="360"/>
              </a:spcBef>
              <a:spcAft>
                <a:spcPts val="0"/>
              </a:spcAft>
              <a:buClr>
                <a:schemeClr val="dk2"/>
              </a:buClr>
              <a:buSzPts val="1800"/>
              <a:buChar char="–"/>
              <a:defRPr/>
            </a:lvl4pPr>
            <a:lvl5pPr marL="2286000" lvl="4" indent="-342900" algn="l">
              <a:lnSpc>
                <a:spcPct val="150000"/>
              </a:lnSpc>
              <a:spcBef>
                <a:spcPts val="360"/>
              </a:spcBef>
              <a:spcAft>
                <a:spcPts val="0"/>
              </a:spcAft>
              <a:buClr>
                <a:schemeClr val="dk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239185" y="188641"/>
            <a:ext cx="9984316" cy="1007765"/>
          </a:xfrm>
          <a:prstGeom prst="rect">
            <a:avLst/>
          </a:prstGeom>
          <a:noFill/>
          <a:ln>
            <a:noFill/>
          </a:ln>
        </p:spPr>
        <p:txBody>
          <a:bodyPr spcFirstLastPara="1" wrap="square" lIns="91425" tIns="288000" rIns="91425" bIns="45700" anchor="t" anchorCtr="0">
            <a:noAutofit/>
          </a:bodyPr>
          <a:lstStyle>
            <a:lvl1pPr marL="457200" lvl="0" indent="-228600" algn="l">
              <a:lnSpc>
                <a:spcPct val="150000"/>
              </a:lnSpc>
              <a:spcBef>
                <a:spcPts val="1800"/>
              </a:spcBef>
              <a:spcAft>
                <a:spcPts val="0"/>
              </a:spcAft>
              <a:buClr>
                <a:srgbClr val="717171"/>
              </a:buClr>
              <a:buSzPts val="3200"/>
              <a:buNone/>
              <a:defRPr sz="3200" b="0" i="0" u="none" strike="noStrike" cap="none">
                <a:solidFill>
                  <a:srgbClr val="717171"/>
                </a:solidFill>
                <a:latin typeface="Open Sans SemiBold"/>
                <a:ea typeface="Open Sans SemiBold"/>
                <a:cs typeface="Open Sans SemiBold"/>
                <a:sym typeface="Open Sans SemiBold"/>
              </a:defRPr>
            </a:lvl1pPr>
            <a:lvl2pPr marL="914400" lvl="1" indent="-342900" algn="l">
              <a:lnSpc>
                <a:spcPct val="150000"/>
              </a:lnSpc>
              <a:spcBef>
                <a:spcPts val="1800"/>
              </a:spcBef>
              <a:spcAft>
                <a:spcPts val="0"/>
              </a:spcAft>
              <a:buClr>
                <a:schemeClr val="dk2"/>
              </a:buClr>
              <a:buSzPts val="1800"/>
              <a:buChar char="–"/>
              <a:defRPr/>
            </a:lvl2pPr>
            <a:lvl3pPr marL="1371600" lvl="2" indent="-342900" algn="l">
              <a:lnSpc>
                <a:spcPct val="150000"/>
              </a:lnSpc>
              <a:spcBef>
                <a:spcPts val="360"/>
              </a:spcBef>
              <a:spcAft>
                <a:spcPts val="0"/>
              </a:spcAft>
              <a:buClr>
                <a:schemeClr val="dk2"/>
              </a:buClr>
              <a:buSzPts val="1800"/>
              <a:buChar char="•"/>
              <a:defRPr/>
            </a:lvl3pPr>
            <a:lvl4pPr marL="1828800" lvl="3" indent="-342900" algn="l">
              <a:lnSpc>
                <a:spcPct val="150000"/>
              </a:lnSpc>
              <a:spcBef>
                <a:spcPts val="360"/>
              </a:spcBef>
              <a:spcAft>
                <a:spcPts val="0"/>
              </a:spcAft>
              <a:buClr>
                <a:schemeClr val="dk2"/>
              </a:buClr>
              <a:buSzPts val="1800"/>
              <a:buChar char="–"/>
              <a:defRPr/>
            </a:lvl4pPr>
            <a:lvl5pPr marL="2286000" lvl="4" indent="-342900" algn="l">
              <a:lnSpc>
                <a:spcPct val="150000"/>
              </a:lnSpc>
              <a:spcBef>
                <a:spcPts val="360"/>
              </a:spcBef>
              <a:spcAft>
                <a:spcPts val="0"/>
              </a:spcAft>
              <a:buClr>
                <a:schemeClr val="dk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686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45"/>
        <p:cNvGrpSpPr/>
        <p:nvPr/>
      </p:nvGrpSpPr>
      <p:grpSpPr>
        <a:xfrm>
          <a:off x="0" y="0"/>
          <a:ext cx="0" cy="0"/>
          <a:chOff x="0" y="0"/>
          <a:chExt cx="0" cy="0"/>
        </a:xfrm>
      </p:grpSpPr>
      <p:pic>
        <p:nvPicPr>
          <p:cNvPr id="46" name="Google Shape;46;p20"/>
          <p:cNvPicPr preferRelativeResize="0"/>
          <p:nvPr/>
        </p:nvPicPr>
        <p:blipFill rotWithShape="1">
          <a:blip r:embed="rId2">
            <a:alphaModFix/>
          </a:blip>
          <a:srcRect t="-146577" r="43884" b="-126447"/>
          <a:stretch/>
        </p:blipFill>
        <p:spPr>
          <a:xfrm>
            <a:off x="-143932" y="836712"/>
            <a:ext cx="9215967" cy="301625"/>
          </a:xfrm>
          <a:prstGeom prst="rect">
            <a:avLst/>
          </a:prstGeom>
          <a:noFill/>
          <a:ln>
            <a:noFill/>
          </a:ln>
        </p:spPr>
      </p:pic>
      <p:sp>
        <p:nvSpPr>
          <p:cNvPr id="47" name="Google Shape;47;p20"/>
          <p:cNvSpPr txBox="1">
            <a:spLocks noGrp="1"/>
          </p:cNvSpPr>
          <p:nvPr>
            <p:ph type="title"/>
          </p:nvPr>
        </p:nvSpPr>
        <p:spPr>
          <a:xfrm>
            <a:off x="239184" y="190800"/>
            <a:ext cx="10972800" cy="7179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400"/>
              <a:buFont typeface="Open Sans"/>
              <a:buNone/>
              <a:defRPr sz="2400">
                <a:solidFill>
                  <a:schemeClr val="accent1"/>
                </a:solidFill>
                <a:latin typeface="Open Sans"/>
                <a:ea typeface="Open Sans"/>
                <a:cs typeface="Open Sans"/>
                <a:sym typeface="Open Sans"/>
              </a:defRPr>
            </a:lvl1pPr>
            <a:lvl2pPr lvl="1" algn="ctr">
              <a:lnSpc>
                <a:spcPct val="100000"/>
              </a:lnSpc>
              <a:spcBef>
                <a:spcPts val="0"/>
              </a:spcBef>
              <a:spcAft>
                <a:spcPts val="0"/>
              </a:spcAft>
              <a:buClr>
                <a:schemeClr val="lt1"/>
              </a:buClr>
              <a:buSzPts val="1400"/>
              <a:buFont typeface="Open Sans"/>
              <a:buNone/>
              <a:defRPr/>
            </a:lvl2pPr>
            <a:lvl3pPr lvl="2" algn="ctr">
              <a:lnSpc>
                <a:spcPct val="100000"/>
              </a:lnSpc>
              <a:spcBef>
                <a:spcPts val="0"/>
              </a:spcBef>
              <a:spcAft>
                <a:spcPts val="0"/>
              </a:spcAft>
              <a:buClr>
                <a:schemeClr val="lt1"/>
              </a:buClr>
              <a:buSzPts val="1400"/>
              <a:buFont typeface="Open Sans"/>
              <a:buNone/>
              <a:defRPr/>
            </a:lvl3pPr>
            <a:lvl4pPr lvl="3" algn="ctr">
              <a:lnSpc>
                <a:spcPct val="100000"/>
              </a:lnSpc>
              <a:spcBef>
                <a:spcPts val="0"/>
              </a:spcBef>
              <a:spcAft>
                <a:spcPts val="0"/>
              </a:spcAft>
              <a:buClr>
                <a:schemeClr val="lt1"/>
              </a:buClr>
              <a:buSzPts val="1400"/>
              <a:buFont typeface="Open Sans"/>
              <a:buNone/>
              <a:defRPr/>
            </a:lvl4pPr>
            <a:lvl5pPr lvl="4" algn="ctr">
              <a:lnSpc>
                <a:spcPct val="100000"/>
              </a:lnSpc>
              <a:spcBef>
                <a:spcPts val="0"/>
              </a:spcBef>
              <a:spcAft>
                <a:spcPts val="0"/>
              </a:spcAft>
              <a:buClr>
                <a:schemeClr val="lt1"/>
              </a:buClr>
              <a:buSzPts val="1400"/>
              <a:buFont typeface="Open Sans"/>
              <a:buNone/>
              <a:defRPr/>
            </a:lvl5pPr>
            <a:lvl6pPr lvl="5" algn="ctr">
              <a:lnSpc>
                <a:spcPct val="100000"/>
              </a:lnSpc>
              <a:spcBef>
                <a:spcPts val="0"/>
              </a:spcBef>
              <a:spcAft>
                <a:spcPts val="0"/>
              </a:spcAft>
              <a:buClr>
                <a:schemeClr val="dk1"/>
              </a:buClr>
              <a:buSzPts val="1400"/>
              <a:buFont typeface="Calibri"/>
              <a:buNone/>
              <a:defRPr/>
            </a:lvl6pPr>
            <a:lvl7pPr lvl="6" algn="ctr">
              <a:lnSpc>
                <a:spcPct val="100000"/>
              </a:lnSpc>
              <a:spcBef>
                <a:spcPts val="0"/>
              </a:spcBef>
              <a:spcAft>
                <a:spcPts val="0"/>
              </a:spcAft>
              <a:buClr>
                <a:schemeClr val="dk1"/>
              </a:buClr>
              <a:buSzPts val="1400"/>
              <a:buFont typeface="Calibri"/>
              <a:buNone/>
              <a:defRPr/>
            </a:lvl7pPr>
            <a:lvl8pPr lvl="7" algn="ctr">
              <a:lnSpc>
                <a:spcPct val="100000"/>
              </a:lnSpc>
              <a:spcBef>
                <a:spcPts val="0"/>
              </a:spcBef>
              <a:spcAft>
                <a:spcPts val="0"/>
              </a:spcAft>
              <a:buClr>
                <a:schemeClr val="dk1"/>
              </a:buClr>
              <a:buSzPts val="1400"/>
              <a:buFont typeface="Calibri"/>
              <a:buNone/>
              <a:defRPr/>
            </a:lvl8pPr>
            <a:lvl9pPr lvl="8" algn="ctr">
              <a:lnSpc>
                <a:spcPct val="100000"/>
              </a:lnSpc>
              <a:spcBef>
                <a:spcPts val="0"/>
              </a:spcBef>
              <a:spcAft>
                <a:spcPts val="0"/>
              </a:spcAft>
              <a:buClr>
                <a:schemeClr val="dk1"/>
              </a:buClr>
              <a:buSzPts val="1400"/>
              <a:buFont typeface="Calibri"/>
              <a:buNone/>
              <a:defRPr/>
            </a:lvl9pPr>
          </a:lstStyle>
          <a:p>
            <a:endParaRPr/>
          </a:p>
        </p:txBody>
      </p:sp>
    </p:spTree>
    <p:extLst>
      <p:ext uri="{BB962C8B-B14F-4D97-AF65-F5344CB8AC3E}">
        <p14:creationId xmlns:p14="http://schemas.microsoft.com/office/powerpoint/2010/main" val="181733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 purple">
  <p:cSld name="Title Slide - purple">
    <p:spTree>
      <p:nvGrpSpPr>
        <p:cNvPr id="1" name="Shape 48"/>
        <p:cNvGrpSpPr/>
        <p:nvPr/>
      </p:nvGrpSpPr>
      <p:grpSpPr>
        <a:xfrm>
          <a:off x="0" y="0"/>
          <a:ext cx="0" cy="0"/>
          <a:chOff x="0" y="0"/>
          <a:chExt cx="0" cy="0"/>
        </a:xfrm>
      </p:grpSpPr>
      <p:pic>
        <p:nvPicPr>
          <p:cNvPr id="49" name="Google Shape;49;p28"/>
          <p:cNvPicPr preferRelativeResize="0"/>
          <p:nvPr/>
        </p:nvPicPr>
        <p:blipFill rotWithShape="1">
          <a:blip r:embed="rId2">
            <a:alphaModFix/>
          </a:blip>
          <a:srcRect t="18918" b="6304"/>
          <a:stretch/>
        </p:blipFill>
        <p:spPr>
          <a:xfrm>
            <a:off x="1" y="-1"/>
            <a:ext cx="7783711" cy="6858001"/>
          </a:xfrm>
          <a:prstGeom prst="rect">
            <a:avLst/>
          </a:prstGeom>
          <a:noFill/>
          <a:ln>
            <a:noFill/>
          </a:ln>
        </p:spPr>
      </p:pic>
      <p:sp>
        <p:nvSpPr>
          <p:cNvPr id="50" name="Google Shape;50;p28"/>
          <p:cNvSpPr/>
          <p:nvPr/>
        </p:nvSpPr>
        <p:spPr>
          <a:xfrm>
            <a:off x="1192979" y="6165305"/>
            <a:ext cx="7209235" cy="525835"/>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Verdana"/>
                <a:ea typeface="Verdana"/>
                <a:cs typeface="Verdana"/>
                <a:sym typeface="Verdana"/>
              </a:rPr>
              <a:t>@mlemanchester</a:t>
            </a:r>
            <a:endParaRPr sz="1600" b="0" i="0" u="none" strike="noStrike" cap="none">
              <a:solidFill>
                <a:srgbClr val="FFFFFF"/>
              </a:solidFill>
              <a:latin typeface="Verdana"/>
              <a:ea typeface="Verdana"/>
              <a:cs typeface="Verdana"/>
              <a:sym typeface="Verdana"/>
            </a:endParaRPr>
          </a:p>
        </p:txBody>
      </p:sp>
      <p:pic>
        <p:nvPicPr>
          <p:cNvPr id="51" name="Google Shape;51;p28" descr="IMG_0186.png"/>
          <p:cNvPicPr preferRelativeResize="0"/>
          <p:nvPr/>
        </p:nvPicPr>
        <p:blipFill rotWithShape="1">
          <a:blip r:embed="rId3">
            <a:alphaModFix/>
          </a:blip>
          <a:srcRect/>
          <a:stretch/>
        </p:blipFill>
        <p:spPr>
          <a:xfrm>
            <a:off x="7783712" y="2059411"/>
            <a:ext cx="4415731" cy="4811985"/>
          </a:xfrm>
          <a:prstGeom prst="rect">
            <a:avLst/>
          </a:prstGeom>
          <a:noFill/>
          <a:ln>
            <a:noFill/>
          </a:ln>
        </p:spPr>
      </p:pic>
      <p:sp>
        <p:nvSpPr>
          <p:cNvPr id="52" name="Google Shape;52;p28"/>
          <p:cNvSpPr txBox="1"/>
          <p:nvPr/>
        </p:nvSpPr>
        <p:spPr>
          <a:xfrm>
            <a:off x="223243" y="1484785"/>
            <a:ext cx="7294067" cy="67307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GB" sz="2800" b="1" i="0" u="none" strike="noStrike" cap="none">
                <a:solidFill>
                  <a:srgbClr val="FFFFFF"/>
                </a:solidFill>
                <a:latin typeface="Open Sans SemiBold"/>
                <a:ea typeface="Open Sans SemiBold"/>
                <a:cs typeface="Open Sans SemiBold"/>
                <a:sym typeface="Open Sans SemiBold"/>
              </a:rPr>
              <a:t>My Learning Essentials</a:t>
            </a:r>
            <a:endParaRPr sz="2000" b="1" i="0" u="none" strike="noStrike" cap="none">
              <a:solidFill>
                <a:srgbClr val="6B2D91"/>
              </a:solidFill>
              <a:latin typeface="Open Sans SemiBold"/>
              <a:ea typeface="Open Sans SemiBold"/>
              <a:cs typeface="Open Sans SemiBold"/>
              <a:sym typeface="Open Sans SemiBold"/>
            </a:endParaRPr>
          </a:p>
        </p:txBody>
      </p:sp>
      <p:pic>
        <p:nvPicPr>
          <p:cNvPr id="53" name="Google Shape;53;p28"/>
          <p:cNvPicPr preferRelativeResize="0"/>
          <p:nvPr/>
        </p:nvPicPr>
        <p:blipFill rotWithShape="1">
          <a:blip r:embed="rId4">
            <a:alphaModFix/>
          </a:blip>
          <a:srcRect/>
          <a:stretch/>
        </p:blipFill>
        <p:spPr>
          <a:xfrm>
            <a:off x="387880" y="202035"/>
            <a:ext cx="2443757" cy="774650"/>
          </a:xfrm>
          <a:prstGeom prst="rect">
            <a:avLst/>
          </a:prstGeom>
          <a:noFill/>
          <a:ln>
            <a:noFill/>
          </a:ln>
        </p:spPr>
      </p:pic>
      <p:sp>
        <p:nvSpPr>
          <p:cNvPr id="54" name="Google Shape;54;p28"/>
          <p:cNvSpPr txBox="1"/>
          <p:nvPr/>
        </p:nvSpPr>
        <p:spPr>
          <a:xfrm>
            <a:off x="223243" y="1268760"/>
            <a:ext cx="414472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FDB828"/>
                </a:solidFill>
                <a:latin typeface="Verdana"/>
                <a:ea typeface="Verdana"/>
                <a:cs typeface="Verdana"/>
                <a:sym typeface="Verdana"/>
              </a:rPr>
              <a:t>The University of Manchester Library</a:t>
            </a:r>
            <a:endParaRPr sz="1200" b="0" i="0" u="none" strike="noStrike" cap="none">
              <a:solidFill>
                <a:srgbClr val="595959"/>
              </a:solidFill>
              <a:latin typeface="Times New Roman"/>
              <a:ea typeface="Times New Roman"/>
              <a:cs typeface="Times New Roman"/>
              <a:sym typeface="Times New Roman"/>
            </a:endParaRPr>
          </a:p>
        </p:txBody>
      </p:sp>
      <p:pic>
        <p:nvPicPr>
          <p:cNvPr id="55" name="Google Shape;55;p28"/>
          <p:cNvPicPr preferRelativeResize="0"/>
          <p:nvPr/>
        </p:nvPicPr>
        <p:blipFill rotWithShape="1">
          <a:blip r:embed="rId5">
            <a:alphaModFix/>
          </a:blip>
          <a:srcRect/>
          <a:stretch/>
        </p:blipFill>
        <p:spPr>
          <a:xfrm>
            <a:off x="-26789" y="2420888"/>
            <a:ext cx="7810500" cy="974452"/>
          </a:xfrm>
          <a:prstGeom prst="rect">
            <a:avLst/>
          </a:prstGeom>
          <a:noFill/>
          <a:ln>
            <a:noFill/>
          </a:ln>
        </p:spPr>
      </p:pic>
      <p:sp>
        <p:nvSpPr>
          <p:cNvPr id="56" name="Google Shape;56;p28"/>
          <p:cNvSpPr txBox="1">
            <a:spLocks noGrp="1"/>
          </p:cNvSpPr>
          <p:nvPr>
            <p:ph type="subTitle" idx="1"/>
          </p:nvPr>
        </p:nvSpPr>
        <p:spPr>
          <a:xfrm>
            <a:off x="223243" y="3756818"/>
            <a:ext cx="7209235" cy="2048446"/>
          </a:xfrm>
          <a:prstGeom prst="rect">
            <a:avLst/>
          </a:prstGeom>
          <a:noFill/>
          <a:ln>
            <a:noFill/>
          </a:ln>
        </p:spPr>
        <p:txBody>
          <a:bodyPr spcFirstLastPara="1" wrap="square" lIns="91425" tIns="45700" rIns="91425" bIns="45700" anchor="t" anchorCtr="0">
            <a:noAutofit/>
          </a:bodyPr>
          <a:lstStyle>
            <a:lvl1pPr lvl="0" algn="l">
              <a:lnSpc>
                <a:spcPct val="100000"/>
              </a:lnSpc>
              <a:spcBef>
                <a:spcPts val="720"/>
              </a:spcBef>
              <a:spcAft>
                <a:spcPts val="0"/>
              </a:spcAft>
              <a:buClr>
                <a:schemeClr val="lt1"/>
              </a:buClr>
              <a:buSzPts val="3600"/>
              <a:buNone/>
              <a:defRPr sz="3600" b="0" i="0" u="none" strike="noStrike" cap="none">
                <a:solidFill>
                  <a:schemeClr val="lt1"/>
                </a:solidFill>
                <a:latin typeface="Open Sans SemiBold"/>
                <a:ea typeface="Open Sans SemiBold"/>
                <a:cs typeface="Open Sans SemiBold"/>
                <a:sym typeface="Open Sans SemiBold"/>
              </a:defRPr>
            </a:lvl1pPr>
            <a:lvl2pPr lvl="1" algn="l">
              <a:lnSpc>
                <a:spcPct val="150000"/>
              </a:lnSpc>
              <a:spcBef>
                <a:spcPts val="360"/>
              </a:spcBef>
              <a:spcAft>
                <a:spcPts val="0"/>
              </a:spcAft>
              <a:buClr>
                <a:schemeClr val="dk2"/>
              </a:buClr>
              <a:buSzPts val="1800"/>
              <a:buChar char="–"/>
              <a:defRPr/>
            </a:lvl2pPr>
            <a:lvl3pPr lvl="2" algn="l">
              <a:lnSpc>
                <a:spcPct val="150000"/>
              </a:lnSpc>
              <a:spcBef>
                <a:spcPts val="360"/>
              </a:spcBef>
              <a:spcAft>
                <a:spcPts val="0"/>
              </a:spcAft>
              <a:buClr>
                <a:schemeClr val="dk2"/>
              </a:buClr>
              <a:buSzPts val="1800"/>
              <a:buChar char="•"/>
              <a:defRPr/>
            </a:lvl3pPr>
            <a:lvl4pPr lvl="3" algn="l">
              <a:lnSpc>
                <a:spcPct val="150000"/>
              </a:lnSpc>
              <a:spcBef>
                <a:spcPts val="360"/>
              </a:spcBef>
              <a:spcAft>
                <a:spcPts val="0"/>
              </a:spcAft>
              <a:buClr>
                <a:schemeClr val="dk2"/>
              </a:buClr>
              <a:buSzPts val="1800"/>
              <a:buChar char="–"/>
              <a:defRPr/>
            </a:lvl4pPr>
            <a:lvl5pPr lvl="4" algn="l">
              <a:lnSpc>
                <a:spcPct val="150000"/>
              </a:lnSpc>
              <a:spcBef>
                <a:spcPts val="360"/>
              </a:spcBef>
              <a:spcAft>
                <a:spcPts val="0"/>
              </a:spcAft>
              <a:buClr>
                <a:schemeClr val="dk2"/>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pic>
        <p:nvPicPr>
          <p:cNvPr id="57" name="Google Shape;57;p28"/>
          <p:cNvPicPr preferRelativeResize="0"/>
          <p:nvPr/>
        </p:nvPicPr>
        <p:blipFill rotWithShape="1">
          <a:blip r:embed="rId6">
            <a:alphaModFix/>
          </a:blip>
          <a:srcRect/>
          <a:stretch/>
        </p:blipFill>
        <p:spPr>
          <a:xfrm>
            <a:off x="431371" y="6259513"/>
            <a:ext cx="591039" cy="359618"/>
          </a:xfrm>
          <a:prstGeom prst="rect">
            <a:avLst/>
          </a:prstGeom>
          <a:noFill/>
          <a:ln>
            <a:noFill/>
          </a:ln>
        </p:spPr>
      </p:pic>
      <p:pic>
        <p:nvPicPr>
          <p:cNvPr id="58" name="Google Shape;58;p28" descr="S:\Teaching and Learning Team\my-learning-essentials\3.e-learning-development\assets\CatalystAwardWinners_logo_to_add_to_email_signature.jpg"/>
          <p:cNvPicPr preferRelativeResize="0"/>
          <p:nvPr/>
        </p:nvPicPr>
        <p:blipFill rotWithShape="1">
          <a:blip r:embed="rId7">
            <a:alphaModFix/>
          </a:blip>
          <a:srcRect/>
          <a:stretch/>
        </p:blipFill>
        <p:spPr>
          <a:xfrm>
            <a:off x="8304246" y="188641"/>
            <a:ext cx="3691301" cy="1083829"/>
          </a:xfrm>
          <a:prstGeom prst="rect">
            <a:avLst/>
          </a:prstGeom>
          <a:noFill/>
          <a:ln>
            <a:noFill/>
          </a:ln>
        </p:spPr>
      </p:pic>
    </p:spTree>
    <p:extLst>
      <p:ext uri="{BB962C8B-B14F-4D97-AF65-F5344CB8AC3E}">
        <p14:creationId xmlns:p14="http://schemas.microsoft.com/office/powerpoint/2010/main" val="46547911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ng title">
  <p:cSld name="Long title">
    <p:spTree>
      <p:nvGrpSpPr>
        <p:cNvPr id="1" name="Shape 59"/>
        <p:cNvGrpSpPr/>
        <p:nvPr/>
      </p:nvGrpSpPr>
      <p:grpSpPr>
        <a:xfrm>
          <a:off x="0" y="0"/>
          <a:ext cx="0" cy="0"/>
          <a:chOff x="0" y="0"/>
          <a:chExt cx="0" cy="0"/>
        </a:xfrm>
      </p:grpSpPr>
      <p:pic>
        <p:nvPicPr>
          <p:cNvPr id="60" name="Google Shape;60;p31"/>
          <p:cNvPicPr preferRelativeResize="0"/>
          <p:nvPr/>
        </p:nvPicPr>
        <p:blipFill rotWithShape="1">
          <a:blip r:embed="rId2">
            <a:alphaModFix/>
          </a:blip>
          <a:srcRect t="-146577" r="43884" b="-126447"/>
          <a:stretch/>
        </p:blipFill>
        <p:spPr>
          <a:xfrm>
            <a:off x="-143933" y="1398589"/>
            <a:ext cx="9215967" cy="301625"/>
          </a:xfrm>
          <a:prstGeom prst="rect">
            <a:avLst/>
          </a:prstGeom>
          <a:noFill/>
          <a:ln>
            <a:noFill/>
          </a:ln>
        </p:spPr>
      </p:pic>
      <p:sp>
        <p:nvSpPr>
          <p:cNvPr id="61" name="Google Shape;61;p31"/>
          <p:cNvSpPr txBox="1">
            <a:spLocks noGrp="1"/>
          </p:cNvSpPr>
          <p:nvPr>
            <p:ph type="body" idx="1"/>
          </p:nvPr>
        </p:nvSpPr>
        <p:spPr>
          <a:xfrm>
            <a:off x="335360" y="1844824"/>
            <a:ext cx="11521280" cy="4896544"/>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chemeClr val="dk1"/>
              </a:buClr>
              <a:buSzPts val="1800"/>
              <a:buNone/>
              <a:defRPr sz="1800">
                <a:solidFill>
                  <a:schemeClr val="dk1"/>
                </a:solidFill>
              </a:defRPr>
            </a:lvl1pPr>
            <a:lvl2pPr marL="914400" lvl="1" indent="-330200" algn="l">
              <a:lnSpc>
                <a:spcPct val="150000"/>
              </a:lnSpc>
              <a:spcBef>
                <a:spcPts val="1200"/>
              </a:spcBef>
              <a:spcAft>
                <a:spcPts val="0"/>
              </a:spcAft>
              <a:buClr>
                <a:schemeClr val="dk1"/>
              </a:buClr>
              <a:buSzPts val="1600"/>
              <a:buChar char="–"/>
              <a:defRPr sz="1600">
                <a:solidFill>
                  <a:schemeClr val="dk1"/>
                </a:solidFill>
              </a:defRPr>
            </a:lvl2pPr>
            <a:lvl3pPr marL="1371600" lvl="2" indent="-317500" algn="l">
              <a:lnSpc>
                <a:spcPct val="150000"/>
              </a:lnSpc>
              <a:spcBef>
                <a:spcPts val="1200"/>
              </a:spcBef>
              <a:spcAft>
                <a:spcPts val="0"/>
              </a:spcAft>
              <a:buClr>
                <a:schemeClr val="dk1"/>
              </a:buClr>
              <a:buSzPts val="1400"/>
              <a:buChar char="•"/>
              <a:defRPr sz="1400">
                <a:solidFill>
                  <a:schemeClr val="dk1"/>
                </a:solidFill>
              </a:defRPr>
            </a:lvl3pPr>
            <a:lvl4pPr marL="1828800" lvl="3" indent="-342900" algn="l">
              <a:lnSpc>
                <a:spcPct val="150000"/>
              </a:lnSpc>
              <a:spcBef>
                <a:spcPts val="1200"/>
              </a:spcBef>
              <a:spcAft>
                <a:spcPts val="0"/>
              </a:spcAft>
              <a:buClr>
                <a:schemeClr val="dk2"/>
              </a:buClr>
              <a:buSzPts val="1800"/>
              <a:buChar char="–"/>
              <a:defRPr/>
            </a:lvl4pPr>
            <a:lvl5pPr marL="2286000" lvl="4" indent="-342900" algn="l">
              <a:lnSpc>
                <a:spcPct val="150000"/>
              </a:lnSpc>
              <a:spcBef>
                <a:spcPts val="1200"/>
              </a:spcBef>
              <a:spcAft>
                <a:spcPts val="0"/>
              </a:spcAft>
              <a:buClr>
                <a:schemeClr val="dk2"/>
              </a:buClr>
              <a:buSzPts val="1800"/>
              <a:buChar char="»"/>
              <a:defRPr/>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2" name="Google Shape;62;p31"/>
          <p:cNvSpPr txBox="1">
            <a:spLocks noGrp="1"/>
          </p:cNvSpPr>
          <p:nvPr>
            <p:ph type="title"/>
          </p:nvPr>
        </p:nvSpPr>
        <p:spPr>
          <a:xfrm>
            <a:off x="239184" y="190799"/>
            <a:ext cx="10972800" cy="13616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200">
                <a:solidFill>
                  <a:schemeClr val="accent1"/>
                </a:solidFill>
                <a:latin typeface="Open Sans"/>
                <a:ea typeface="Open Sans"/>
                <a:cs typeface="Open Sans"/>
                <a:sym typeface="Open Sans"/>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13166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20000"/>
          </a:srgbClr>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1"/>
                </a:solidFill>
                <a:latin typeface="Open Sans"/>
                <a:ea typeface="Open Sans"/>
                <a:cs typeface="Open Sans"/>
                <a:sym typeface="Open San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7"/>
          <p:cNvSpPr txBox="1">
            <a:spLocks noGrp="1"/>
          </p:cNvSpPr>
          <p:nvPr>
            <p:ph type="body" idx="1"/>
          </p:nvPr>
        </p:nvSpPr>
        <p:spPr>
          <a:xfrm>
            <a:off x="609600" y="1600200"/>
            <a:ext cx="10972800" cy="50688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50000"/>
              </a:lnSpc>
              <a:spcBef>
                <a:spcPts val="560"/>
              </a:spcBef>
              <a:spcAft>
                <a:spcPts val="0"/>
              </a:spcAft>
              <a:buClr>
                <a:schemeClr val="dk2"/>
              </a:buClr>
              <a:buSzPts val="2800"/>
              <a:buFont typeface="Arial"/>
              <a:buChar char="•"/>
              <a:defRPr sz="2800" b="0" i="0" u="none" strike="noStrike" cap="none">
                <a:solidFill>
                  <a:schemeClr val="dk2"/>
                </a:solidFill>
                <a:latin typeface="Verdana"/>
                <a:ea typeface="Verdana"/>
                <a:cs typeface="Verdana"/>
                <a:sym typeface="Verdana"/>
              </a:defRPr>
            </a:lvl1pPr>
            <a:lvl2pPr marL="914400" marR="0" lvl="1" indent="-381000" algn="l" rtl="0">
              <a:lnSpc>
                <a:spcPct val="150000"/>
              </a:lnSpc>
              <a:spcBef>
                <a:spcPts val="480"/>
              </a:spcBef>
              <a:spcAft>
                <a:spcPts val="0"/>
              </a:spcAft>
              <a:buClr>
                <a:schemeClr val="dk2"/>
              </a:buClr>
              <a:buSzPts val="2400"/>
              <a:buFont typeface="Arial"/>
              <a:buChar char="–"/>
              <a:defRPr sz="2400" b="0" i="0" u="none" strike="noStrike" cap="none">
                <a:solidFill>
                  <a:schemeClr val="dk2"/>
                </a:solidFill>
                <a:latin typeface="Verdana"/>
                <a:ea typeface="Verdana"/>
                <a:cs typeface="Verdana"/>
                <a:sym typeface="Verdana"/>
              </a:defRPr>
            </a:lvl2pPr>
            <a:lvl3pPr marL="1371600" marR="0" lvl="2" indent="-355600" algn="l" rtl="0">
              <a:lnSpc>
                <a:spcPct val="150000"/>
              </a:lnSpc>
              <a:spcBef>
                <a:spcPts val="400"/>
              </a:spcBef>
              <a:spcAft>
                <a:spcPts val="0"/>
              </a:spcAft>
              <a:buClr>
                <a:schemeClr val="dk2"/>
              </a:buClr>
              <a:buSzPts val="2000"/>
              <a:buFont typeface="Arial"/>
              <a:buChar char="•"/>
              <a:defRPr sz="2000" b="0" i="0" u="none" strike="noStrike" cap="none">
                <a:solidFill>
                  <a:schemeClr val="dk2"/>
                </a:solidFill>
                <a:latin typeface="Verdana"/>
                <a:ea typeface="Verdana"/>
                <a:cs typeface="Verdana"/>
                <a:sym typeface="Verdana"/>
              </a:defRPr>
            </a:lvl3pPr>
            <a:lvl4pPr marL="1828800" marR="0" lvl="3" indent="-342900" algn="l" rtl="0">
              <a:lnSpc>
                <a:spcPct val="150000"/>
              </a:lnSpc>
              <a:spcBef>
                <a:spcPts val="360"/>
              </a:spcBef>
              <a:spcAft>
                <a:spcPts val="0"/>
              </a:spcAft>
              <a:buClr>
                <a:schemeClr val="dk2"/>
              </a:buClr>
              <a:buSzPts val="1800"/>
              <a:buFont typeface="Arial"/>
              <a:buChar char="–"/>
              <a:defRPr sz="1800" b="0" i="0" u="none" strike="noStrike" cap="none">
                <a:solidFill>
                  <a:schemeClr val="dk2"/>
                </a:solidFill>
                <a:latin typeface="Verdana"/>
                <a:ea typeface="Verdana"/>
                <a:cs typeface="Verdana"/>
                <a:sym typeface="Verdana"/>
              </a:defRPr>
            </a:lvl4pPr>
            <a:lvl5pPr marL="2286000" marR="0" lvl="4" indent="-342900" algn="l" rtl="0">
              <a:lnSpc>
                <a:spcPct val="150000"/>
              </a:lnSpc>
              <a:spcBef>
                <a:spcPts val="360"/>
              </a:spcBef>
              <a:spcAft>
                <a:spcPts val="0"/>
              </a:spcAft>
              <a:buClr>
                <a:schemeClr val="dk2"/>
              </a:buClr>
              <a:buSzPts val="1800"/>
              <a:buFont typeface="Arial"/>
              <a:buChar char="»"/>
              <a:defRPr sz="1800" b="0" i="0" u="none" strike="noStrike" cap="none">
                <a:solidFill>
                  <a:schemeClr val="dk2"/>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1313686093"/>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4" r:id="rId15"/>
    <p:sldLayoutId id="2147483695" r:id="rId16"/>
    <p:sldLayoutId id="214748367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6CBD1-5876-4963-93D3-C46D8E033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867DE0-18A0-439E-BDA7-4460A10DFD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31AA3-2B1D-4F4A-9329-2408523D72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A4852-B08E-44E4-907F-FBDE89049103}" type="datetimeFigureOut">
              <a:rPr lang="en-GB" smtClean="0"/>
              <a:t>11/10/2021</a:t>
            </a:fld>
            <a:endParaRPr lang="en-GB"/>
          </a:p>
        </p:txBody>
      </p:sp>
      <p:sp>
        <p:nvSpPr>
          <p:cNvPr id="5" name="Footer Placeholder 4">
            <a:extLst>
              <a:ext uri="{FF2B5EF4-FFF2-40B4-BE49-F238E27FC236}">
                <a16:creationId xmlns:a16="http://schemas.microsoft.com/office/drawing/2014/main" id="{ECA568B6-9EC0-4903-B827-11380D3944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F0D2F2-5FDD-4AEC-B3A4-17DF520AF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956CB-E14A-4677-BC00-725460E0C887}" type="slidenum">
              <a:rPr lang="en-GB" smtClean="0"/>
              <a:t>‹#›</a:t>
            </a:fld>
            <a:endParaRPr lang="en-GB"/>
          </a:p>
        </p:txBody>
      </p:sp>
    </p:spTree>
    <p:extLst>
      <p:ext uri="{BB962C8B-B14F-4D97-AF65-F5344CB8AC3E}">
        <p14:creationId xmlns:p14="http://schemas.microsoft.com/office/powerpoint/2010/main" val="356837819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alpha val="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2407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mleblog.medium.com/royal-literary-fund-fellow-one-to-one-writing-tutorials-66e460bdaab7"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50.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horturl.at/ksNV8"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140034" y="4200718"/>
            <a:ext cx="7195714"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00000"/>
              </a:lnSpc>
              <a:spcBef>
                <a:spcPct val="20000"/>
              </a:spcBef>
              <a:spcAft>
                <a:spcPct val="0"/>
              </a:spcAft>
              <a:buFont typeface="Arial" charset="0"/>
              <a:buNone/>
              <a:defRPr lang="en-GB" sz="3600" b="0" i="0" u="none" strike="noStrike" kern="1200"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vl2pPr marL="742950" indent="-285750" algn="l" rtl="0" eaLnBrk="1" fontAlgn="base" hangingPunct="1">
              <a:lnSpc>
                <a:spcPct val="150000"/>
              </a:lnSpc>
              <a:spcBef>
                <a:spcPct val="20000"/>
              </a:spcBef>
              <a:spcAft>
                <a:spcPct val="0"/>
              </a:spcAft>
              <a:buFont typeface="Arial" charset="0"/>
              <a:buChar char="–"/>
              <a:defRPr sz="2400" kern="1200">
                <a:solidFill>
                  <a:schemeClr val="tx2"/>
                </a:solidFill>
                <a:latin typeface="+mn-lt"/>
                <a:ea typeface="+mn-ea"/>
                <a:cs typeface="+mn-cs"/>
              </a:defRPr>
            </a:lvl2pPr>
            <a:lvl3pPr marL="1143000" indent="-228600" algn="l" rtl="0" eaLnBrk="1" fontAlgn="base" hangingPunct="1">
              <a:lnSpc>
                <a:spcPct val="150000"/>
              </a:lnSpc>
              <a:spcBef>
                <a:spcPct val="20000"/>
              </a:spcBef>
              <a:spcAft>
                <a:spcPct val="0"/>
              </a:spcAft>
              <a:buFont typeface="Arial" charset="0"/>
              <a:buChar char="•"/>
              <a:defRPr sz="2000" kern="1200">
                <a:solidFill>
                  <a:schemeClr val="tx2"/>
                </a:solidFill>
                <a:latin typeface="+mn-lt"/>
                <a:ea typeface="+mn-ea"/>
                <a:cs typeface="+mn-cs"/>
              </a:defRPr>
            </a:lvl3pPr>
            <a:lvl4pPr marL="16002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4pPr>
            <a:lvl5pPr marL="20574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dirty="0">
                <a:latin typeface="Open Sans Semibold"/>
                <a:ea typeface="Open Sans Semibold"/>
                <a:cs typeface="Calibri Light"/>
              </a:rPr>
              <a:t>Incorporating evidence into your writing </a:t>
            </a:r>
            <a:endParaRPr lang="en-GB" dirty="0">
              <a:cs typeface="Calibri Light"/>
            </a:endParaRPr>
          </a:p>
          <a:p>
            <a:pPr>
              <a:defRPr/>
            </a:pPr>
            <a:r>
              <a:rPr lang="en-GB" sz="2800" dirty="0"/>
              <a:t>Sam Aston &amp; Claire Hodkinson </a:t>
            </a:r>
          </a:p>
          <a:p>
            <a:pPr>
              <a:defRPr/>
            </a:pPr>
            <a:endParaRPr lang="en-US" dirty="0">
              <a:solidFill>
                <a:sysClr val="window" lastClr="FFFFFF"/>
              </a:solidFill>
              <a:latin typeface="Open Sans"/>
            </a:endParaRPr>
          </a:p>
        </p:txBody>
      </p:sp>
    </p:spTree>
    <p:extLst>
      <p:ext uri="{BB962C8B-B14F-4D97-AF65-F5344CB8AC3E}">
        <p14:creationId xmlns:p14="http://schemas.microsoft.com/office/powerpoint/2010/main" val="3412789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
          <p:cNvSpPr txBox="1">
            <a:spLocks noGrp="1"/>
          </p:cNvSpPr>
          <p:nvPr>
            <p:ph type="title"/>
          </p:nvPr>
        </p:nvSpPr>
        <p:spPr>
          <a:xfrm>
            <a:off x="292608" y="190800"/>
            <a:ext cx="11448288" cy="717920"/>
          </a:xfrm>
          <a:prstGeom prst="rect">
            <a:avLst/>
          </a:prstGeom>
          <a:noFill/>
          <a:ln>
            <a:noFill/>
          </a:ln>
        </p:spPr>
        <p:txBody>
          <a:bodyPr spcFirstLastPara="1" vert="horz" wrap="square" lIns="91425" tIns="45700" rIns="91425" bIns="45700" rtlCol="0" anchor="ctr" anchorCtr="0">
            <a:noAutofit/>
          </a:bodyPr>
          <a:lstStyle/>
          <a:p>
            <a:r>
              <a:rPr lang="en-GB" sz="2800" dirty="0"/>
              <a:t>Smoothly incorporate the work of others into a piece of academic writing </a:t>
            </a:r>
          </a:p>
        </p:txBody>
      </p:sp>
      <p:pic>
        <p:nvPicPr>
          <p:cNvPr id="387" name="Google Shape;387;p5" title="A textbox with some information on evolutionary biology"/>
          <p:cNvPicPr preferRelativeResize="0"/>
          <p:nvPr/>
        </p:nvPicPr>
        <p:blipFill rotWithShape="1">
          <a:blip r:embed="rId3">
            <a:alphaModFix/>
          </a:blip>
          <a:srcRect/>
          <a:stretch/>
        </p:blipFill>
        <p:spPr>
          <a:xfrm>
            <a:off x="1631505" y="1224761"/>
            <a:ext cx="8840702" cy="5201394"/>
          </a:xfrm>
          <a:prstGeom prst="rect">
            <a:avLst/>
          </a:prstGeom>
          <a:noFill/>
          <a:ln>
            <a:noFill/>
          </a:ln>
        </p:spPr>
      </p:pic>
      <p:sp>
        <p:nvSpPr>
          <p:cNvPr id="388" name="Google Shape;388;p5"/>
          <p:cNvSpPr txBox="1"/>
          <p:nvPr/>
        </p:nvSpPr>
        <p:spPr>
          <a:xfrm>
            <a:off x="1861351" y="1640237"/>
            <a:ext cx="8402671" cy="3785611"/>
          </a:xfrm>
          <a:prstGeom prst="rect">
            <a:avLst/>
          </a:prstGeom>
          <a:noFill/>
          <a:ln>
            <a:noFill/>
          </a:ln>
        </p:spPr>
        <p:txBody>
          <a:bodyPr spcFirstLastPara="1" wrap="square" lIns="91425" tIns="45700" rIns="91425" bIns="45700" anchor="t" anchorCtr="0">
            <a:spAutoFit/>
          </a:bodyPr>
          <a:lstStyle/>
          <a:p>
            <a:pPr>
              <a:buClr>
                <a:srgbClr val="000000"/>
              </a:buClr>
              <a:buSzPts val="2600"/>
            </a:pPr>
            <a:r>
              <a:rPr lang="en-GB" sz="2400" dirty="0">
                <a:solidFill>
                  <a:srgbClr val="262626"/>
                </a:solidFill>
                <a:latin typeface="Open Sans"/>
                <a:ea typeface="Open Sans"/>
                <a:cs typeface="Open Sans"/>
                <a:sym typeface="Open Sans"/>
              </a:rPr>
              <a:t>Evolutionary biology is the study of the processes that have contributed to the diversity of life on Earth. </a:t>
            </a:r>
            <a:r>
              <a:rPr lang="en-GB" sz="2400" dirty="0">
                <a:solidFill>
                  <a:srgbClr val="961258"/>
                </a:solidFill>
                <a:latin typeface="Open Sans"/>
                <a:ea typeface="Open Sans"/>
                <a:cs typeface="Open Sans"/>
                <a:sym typeface="Open Sans"/>
              </a:rPr>
              <a:t>Dawkins (1976, 1982, 2009) is an evolutionary biologist who has written extensively about a gene-centred view of evolution. </a:t>
            </a:r>
            <a:r>
              <a:rPr lang="en-GB" sz="2400" dirty="0">
                <a:solidFill>
                  <a:srgbClr val="262626"/>
                </a:solidFill>
                <a:latin typeface="Open Sans"/>
                <a:ea typeface="Open Sans"/>
                <a:cs typeface="Open Sans"/>
                <a:sym typeface="Open Sans"/>
              </a:rPr>
              <a:t>He believes that </a:t>
            </a:r>
            <a:r>
              <a:rPr lang="en-GB" sz="2400" dirty="0">
                <a:solidFill>
                  <a:schemeClr val="accent1"/>
                </a:solidFill>
                <a:latin typeface="Open Sans"/>
                <a:ea typeface="Open Sans"/>
                <a:cs typeface="Open Sans"/>
                <a:sym typeface="Open Sans"/>
              </a:rPr>
              <a:t>“all life evolves by the differential survival of replicating entities” (Dawkins, 1976, p.23)</a:t>
            </a:r>
            <a:r>
              <a:rPr lang="en-GB" sz="2400" dirty="0">
                <a:solidFill>
                  <a:srgbClr val="262626"/>
                </a:solidFill>
                <a:latin typeface="Open Sans"/>
                <a:ea typeface="Open Sans"/>
                <a:cs typeface="Open Sans"/>
                <a:sym typeface="Open Sans"/>
              </a:rPr>
              <a:t>. These replicating entities are known as genes. Dawkins also coined the word meme: </a:t>
            </a:r>
            <a:r>
              <a:rPr lang="en-GB" sz="2400" dirty="0">
                <a:solidFill>
                  <a:srgbClr val="916201"/>
                </a:solidFill>
                <a:latin typeface="Open Sans"/>
                <a:ea typeface="Open Sans"/>
                <a:cs typeface="Open Sans"/>
                <a:sym typeface="Open Sans"/>
              </a:rPr>
              <a:t>a replicating unit that transmits information, such as cultural ideas, from one individual to another (Dawkins, 1976). </a:t>
            </a:r>
            <a:endParaRPr sz="2400" dirty="0">
              <a:solidFill>
                <a:srgbClr val="000000"/>
              </a:solidFill>
              <a:latin typeface="Open Sans"/>
              <a:ea typeface="Open Sans"/>
              <a:cs typeface="Open Sans"/>
              <a:sym typeface="Open Sans"/>
            </a:endParaRPr>
          </a:p>
        </p:txBody>
      </p:sp>
      <p:sp>
        <p:nvSpPr>
          <p:cNvPr id="2" name="TextBox 1">
            <a:extLst>
              <a:ext uri="{FF2B5EF4-FFF2-40B4-BE49-F238E27FC236}">
                <a16:creationId xmlns:a16="http://schemas.microsoft.com/office/drawing/2014/main" id="{459B1736-3C1E-4E1F-8868-1922564D985E}"/>
              </a:ext>
            </a:extLst>
          </p:cNvPr>
          <p:cNvSpPr txBox="1"/>
          <p:nvPr/>
        </p:nvSpPr>
        <p:spPr>
          <a:xfrm>
            <a:off x="1927980" y="5939162"/>
            <a:ext cx="5589992" cy="461665"/>
          </a:xfrm>
          <a:prstGeom prst="rect">
            <a:avLst/>
          </a:prstGeom>
          <a:noFill/>
        </p:spPr>
        <p:txBody>
          <a:bodyPr wrap="none" rtlCol="0">
            <a:spAutoFit/>
          </a:bodyPr>
          <a:lstStyle/>
          <a:p>
            <a:r>
              <a:rPr lang="en-GB" sz="2400" dirty="0">
                <a:solidFill>
                  <a:schemeClr val="accent5"/>
                </a:solidFill>
                <a:latin typeface="Open Sans"/>
                <a:ea typeface="Open Sans"/>
                <a:cs typeface="Open Sans"/>
                <a:sym typeface="Open Sans"/>
              </a:rPr>
              <a:t>Key: 	</a:t>
            </a:r>
            <a:r>
              <a:rPr lang="en-GB" sz="2400" b="1" dirty="0">
                <a:solidFill>
                  <a:schemeClr val="accent1"/>
                </a:solidFill>
                <a:latin typeface="Open Sans"/>
                <a:ea typeface="Open Sans"/>
                <a:cs typeface="Open Sans"/>
                <a:sym typeface="Open Sans"/>
              </a:rPr>
              <a:t> Quote </a:t>
            </a:r>
            <a:r>
              <a:rPr lang="en-GB" sz="2400" b="1" dirty="0">
                <a:solidFill>
                  <a:srgbClr val="916201"/>
                </a:solidFill>
                <a:latin typeface="Open Sans"/>
                <a:ea typeface="Open Sans"/>
                <a:cs typeface="Open Sans"/>
                <a:sym typeface="Open Sans"/>
              </a:rPr>
              <a:t>Paraphrase </a:t>
            </a:r>
            <a:r>
              <a:rPr lang="en-GB" sz="2400" b="1" dirty="0">
                <a:solidFill>
                  <a:srgbClr val="961258"/>
                </a:solidFill>
                <a:latin typeface="Open Sans"/>
                <a:ea typeface="Open Sans"/>
                <a:cs typeface="Open Sans"/>
                <a:sym typeface="Open Sans"/>
              </a:rPr>
              <a:t>Summarise</a:t>
            </a:r>
            <a:endParaRPr lang="en-GB" sz="2400" dirty="0">
              <a:solidFill>
                <a:srgbClr val="916201"/>
              </a:solidFill>
              <a:latin typeface="Open Sans"/>
              <a:ea typeface="Open Sans"/>
              <a:cs typeface="Open Sans"/>
              <a:sym typeface="Open Sans"/>
            </a:endParaRPr>
          </a:p>
        </p:txBody>
      </p:sp>
    </p:spTree>
    <p:extLst>
      <p:ext uri="{BB962C8B-B14F-4D97-AF65-F5344CB8AC3E}">
        <p14:creationId xmlns:p14="http://schemas.microsoft.com/office/powerpoint/2010/main" val="350719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910" y="0"/>
            <a:ext cx="9984316" cy="1007765"/>
          </a:xfrm>
        </p:spPr>
        <p:txBody>
          <a:bodyPr>
            <a:noAutofit/>
          </a:bodyPr>
          <a:lstStyle/>
          <a:p>
            <a:pPr marL="0">
              <a:spcBef>
                <a:spcPct val="20000"/>
              </a:spcBef>
            </a:pPr>
            <a:r>
              <a:rPr lang="en-GB" dirty="0">
                <a:cs typeface="Calibri Light"/>
              </a:rPr>
              <a:t>Quote</a:t>
            </a:r>
            <a:endPar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a:xfrm>
            <a:off x="313885" y="1007765"/>
            <a:ext cx="11234175" cy="4968577"/>
          </a:xfrm>
        </p:spPr>
        <p:txBody>
          <a:bodyPr/>
          <a:lstStyle/>
          <a:p>
            <a:endParaRPr lang="en-GB" sz="2600" b="1" dirty="0">
              <a:ea typeface="+mn-lt"/>
              <a:cs typeface="+mn-lt"/>
            </a:endParaRPr>
          </a:p>
          <a:p>
            <a:r>
              <a:rPr lang="en-GB" sz="2600" dirty="0">
                <a:solidFill>
                  <a:schemeClr val="accent6"/>
                </a:solidFill>
                <a:ea typeface="+mn-lt"/>
                <a:cs typeface="+mn-lt"/>
              </a:rPr>
              <a:t>A direct reproduction of text produced by someone else, use quotation marks to signify a direct quotation. Quote</a:t>
            </a:r>
            <a:r>
              <a:rPr lang="en-GB" sz="2600" b="1" dirty="0">
                <a:solidFill>
                  <a:schemeClr val="accent6"/>
                </a:solidFill>
                <a:ea typeface="+mn-lt"/>
                <a:cs typeface="+mn-lt"/>
              </a:rPr>
              <a:t> </a:t>
            </a:r>
            <a:r>
              <a:rPr lang="en-GB" sz="2600" dirty="0">
                <a:solidFill>
                  <a:schemeClr val="accent6"/>
                </a:solidFill>
                <a:ea typeface="+mn-lt"/>
                <a:cs typeface="+mn-lt"/>
              </a:rPr>
              <a:t>when only the original words will do and you want to make an impact, remember a direct quotation surrenders your own voice so use sparingly.</a:t>
            </a:r>
            <a:endParaRPr lang="en-GB" sz="2600" dirty="0">
              <a:solidFill>
                <a:schemeClr val="accent6"/>
              </a:solidFill>
              <a:cs typeface="Calibri"/>
            </a:endParaRPr>
          </a:p>
          <a:p>
            <a:endParaRPr lang="en-GB" sz="2600" dirty="0">
              <a:cs typeface="Calibri"/>
            </a:endParaRPr>
          </a:p>
          <a:p>
            <a:r>
              <a:rPr lang="en-GB" sz="2600" dirty="0">
                <a:solidFill>
                  <a:srgbClr val="262626"/>
                </a:solidFill>
                <a:cs typeface="Calibri"/>
              </a:rPr>
              <a:t>He believes that </a:t>
            </a:r>
            <a:r>
              <a:rPr lang="en-GB" sz="2600" dirty="0">
                <a:solidFill>
                  <a:schemeClr val="accent1"/>
                </a:solidFill>
                <a:cs typeface="Calibri"/>
              </a:rPr>
              <a:t>“all life evolves by the differential survival of replicating entities” (Dawkins, 1976, p.23)</a:t>
            </a:r>
            <a:r>
              <a:rPr lang="en-GB" sz="2600" dirty="0">
                <a:cs typeface="Calibri"/>
              </a:rPr>
              <a:t>.</a:t>
            </a:r>
          </a:p>
          <a:p>
            <a:endParaRPr lang="en-GB" sz="2600" dirty="0">
              <a:cs typeface="Calibri"/>
            </a:endParaRPr>
          </a:p>
        </p:txBody>
      </p:sp>
    </p:spTree>
    <p:extLst>
      <p:ext uri="{BB962C8B-B14F-4D97-AF65-F5344CB8AC3E}">
        <p14:creationId xmlns:p14="http://schemas.microsoft.com/office/powerpoint/2010/main" val="3995835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910" y="0"/>
            <a:ext cx="9984316" cy="1007765"/>
          </a:xfrm>
        </p:spPr>
        <p:txBody>
          <a:bodyPr>
            <a:noAutofit/>
          </a:bodyPr>
          <a:lstStyle/>
          <a:p>
            <a:pPr marL="0">
              <a:spcBef>
                <a:spcPct val="20000"/>
              </a:spcBef>
            </a:pPr>
            <a:r>
              <a:rPr lang="en-GB" dirty="0">
                <a:cs typeface="Calibri Light"/>
              </a:rPr>
              <a:t>Paraphrase</a:t>
            </a:r>
            <a:endPar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a:xfrm>
            <a:off x="334434" y="1567128"/>
            <a:ext cx="11234175" cy="4968577"/>
          </a:xfrm>
        </p:spPr>
        <p:txBody>
          <a:bodyPr/>
          <a:lstStyle/>
          <a:p>
            <a:r>
              <a:rPr lang="en-GB" sz="2600" dirty="0">
                <a:solidFill>
                  <a:schemeClr val="accent6"/>
                </a:solidFill>
                <a:cs typeface="Calibri"/>
              </a:rPr>
              <a:t>Re-writing another author’s words or ideas in your own words without altering the meaning. Your version would be about the same number of words as the original. To help you paraphrase, imagine trying to explain the content to someone who is unfamiliar with the topic.</a:t>
            </a:r>
          </a:p>
          <a:p>
            <a:endParaRPr lang="en-GB" sz="2600" dirty="0">
              <a:solidFill>
                <a:schemeClr val="accent6"/>
              </a:solidFill>
              <a:cs typeface="Calibri"/>
            </a:endParaRPr>
          </a:p>
          <a:p>
            <a:r>
              <a:rPr lang="en-GB" sz="2600" dirty="0">
                <a:solidFill>
                  <a:schemeClr val="accent6"/>
                </a:solidFill>
                <a:cs typeface="Calibri"/>
              </a:rPr>
              <a:t>These replicating entities are</a:t>
            </a:r>
            <a:r>
              <a:rPr lang="en-GB" sz="2600" dirty="0">
                <a:cs typeface="Calibri"/>
              </a:rPr>
              <a:t> </a:t>
            </a:r>
            <a:r>
              <a:rPr lang="en-GB" sz="2600" dirty="0">
                <a:solidFill>
                  <a:srgbClr val="262626"/>
                </a:solidFill>
                <a:cs typeface="Calibri"/>
              </a:rPr>
              <a:t>known as genes. Dawkins also coined the word meme: </a:t>
            </a:r>
            <a:r>
              <a:rPr lang="en-GB" sz="2600" dirty="0">
                <a:solidFill>
                  <a:srgbClr val="916201"/>
                </a:solidFill>
                <a:cs typeface="Calibri"/>
              </a:rPr>
              <a:t>a replicating unit that transmits information, such as cultural ideas, from one individual to another (Dawkins, 1976).</a:t>
            </a:r>
            <a:endParaRPr lang="en-GB" sz="2600" dirty="0"/>
          </a:p>
        </p:txBody>
      </p:sp>
    </p:spTree>
    <p:extLst>
      <p:ext uri="{BB962C8B-B14F-4D97-AF65-F5344CB8AC3E}">
        <p14:creationId xmlns:p14="http://schemas.microsoft.com/office/powerpoint/2010/main" val="1549630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910" y="0"/>
            <a:ext cx="9984316" cy="1007765"/>
          </a:xfrm>
        </p:spPr>
        <p:txBody>
          <a:bodyPr>
            <a:noAutofit/>
          </a:bodyPr>
          <a:lstStyle/>
          <a:p>
            <a:pPr marL="0">
              <a:spcBef>
                <a:spcPct val="20000"/>
              </a:spcBef>
            </a:pPr>
            <a:r>
              <a:rPr lang="en-GB" dirty="0">
                <a:cs typeface="Calibri Light"/>
              </a:rPr>
              <a:t>Summarise</a:t>
            </a:r>
            <a:endPar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a:xfrm>
            <a:off x="365257" y="1341096"/>
            <a:ext cx="11234175" cy="4968577"/>
          </a:xfrm>
        </p:spPr>
        <p:txBody>
          <a:bodyPr/>
          <a:lstStyle/>
          <a:p>
            <a:r>
              <a:rPr lang="en-GB" sz="2600" dirty="0">
                <a:solidFill>
                  <a:schemeClr val="accent6"/>
                </a:solidFill>
                <a:cs typeface="Calibri"/>
              </a:rPr>
              <a:t>Shorter than the original text, a summary is a broad overview of important information which is relevant to the point you are making. A summary is commonly used when establishing the background of your writing and can be especially useful when you are referring to multiple (often related) sources of information.</a:t>
            </a:r>
          </a:p>
          <a:p>
            <a:endParaRPr lang="en-GB" sz="2600" dirty="0">
              <a:cs typeface="Calibri"/>
            </a:endParaRPr>
          </a:p>
          <a:p>
            <a:r>
              <a:rPr lang="en-GB" sz="2600" dirty="0">
                <a:solidFill>
                  <a:srgbClr val="961258"/>
                </a:solidFill>
                <a:cs typeface="Calibri"/>
              </a:rPr>
              <a:t>Dawkins (1976, 1982, 2009) is an evolutionary biologist who has written extensively about a gene-centred view of evolution. </a:t>
            </a:r>
            <a:endParaRPr lang="en-GB" sz="2600" dirty="0"/>
          </a:p>
        </p:txBody>
      </p:sp>
    </p:spTree>
    <p:extLst>
      <p:ext uri="{BB962C8B-B14F-4D97-AF65-F5344CB8AC3E}">
        <p14:creationId xmlns:p14="http://schemas.microsoft.com/office/powerpoint/2010/main" val="48033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909" y="0"/>
            <a:ext cx="11452807" cy="1007765"/>
          </a:xfrm>
        </p:spPr>
        <p:txBody>
          <a:bodyPr>
            <a:noAutofit/>
          </a:bodyPr>
          <a:lstStyle/>
          <a:p>
            <a:pPr marL="0">
              <a:spcBef>
                <a:spcPct val="20000"/>
              </a:spcBef>
            </a:pPr>
            <a:r>
              <a:rPr lang="en-GB" dirty="0">
                <a:cs typeface="Calibri Light"/>
              </a:rPr>
              <a:t>Activity 2 practice - incorporating evidence into your writing</a:t>
            </a:r>
            <a:endPar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a:xfrm>
            <a:off x="228910" y="1495209"/>
            <a:ext cx="11234175" cy="4968577"/>
          </a:xfrm>
        </p:spPr>
        <p:txBody>
          <a:bodyPr/>
          <a:lstStyle/>
          <a:p>
            <a:r>
              <a:rPr lang="en-GB" sz="2600" dirty="0">
                <a:solidFill>
                  <a:schemeClr val="accent6"/>
                </a:solidFill>
                <a:ea typeface="+mn-lt"/>
                <a:cs typeface="+mn-lt"/>
              </a:rPr>
              <a:t>Practice the It says, I say, And so strategy by writing a paragraph using your annotations from the previous activity. </a:t>
            </a:r>
          </a:p>
          <a:p>
            <a:pPr marL="514350" indent="-514350">
              <a:buAutoNum type="arabicPeriod"/>
            </a:pPr>
            <a:r>
              <a:rPr lang="en-GB" sz="2600">
                <a:solidFill>
                  <a:schemeClr val="accent6"/>
                </a:solidFill>
                <a:latin typeface="Open Sans"/>
                <a:ea typeface="+mn-lt"/>
                <a:cs typeface="+mn-lt"/>
              </a:rPr>
              <a:t>Look back at your annotations from activity 1.</a:t>
            </a:r>
          </a:p>
          <a:p>
            <a:pPr marL="514350" indent="-514350">
              <a:buAutoNum type="arabicPeriod"/>
            </a:pPr>
            <a:r>
              <a:rPr lang="en-GB" sz="2600" dirty="0">
                <a:solidFill>
                  <a:schemeClr val="accent6"/>
                </a:solidFill>
                <a:latin typeface="Open Sans"/>
                <a:ea typeface="+mn-lt"/>
                <a:cs typeface="+mn-lt"/>
              </a:rPr>
              <a:t>Incorporate the It says, I say and </a:t>
            </a:r>
            <a:r>
              <a:rPr lang="en-GB" sz="2600" err="1">
                <a:solidFill>
                  <a:schemeClr val="accent6"/>
                </a:solidFill>
                <a:latin typeface="Open Sans"/>
                <a:ea typeface="+mn-lt"/>
                <a:cs typeface="+mn-lt"/>
              </a:rPr>
              <a:t>And</a:t>
            </a:r>
            <a:r>
              <a:rPr lang="en-GB" sz="2600" dirty="0">
                <a:solidFill>
                  <a:schemeClr val="accent6"/>
                </a:solidFill>
                <a:latin typeface="Open Sans"/>
                <a:ea typeface="+mn-lt"/>
                <a:cs typeface="+mn-lt"/>
              </a:rPr>
              <a:t> so strategy into a paragraph – make sure that you incorporate the ‘</a:t>
            </a:r>
            <a:r>
              <a:rPr lang="en-GB" sz="2600" b="1" dirty="0">
                <a:solidFill>
                  <a:schemeClr val="accent6"/>
                </a:solidFill>
                <a:latin typeface="Open Sans"/>
                <a:ea typeface="+mn-lt"/>
                <a:cs typeface="+mn-lt"/>
              </a:rPr>
              <a:t>and so’</a:t>
            </a:r>
            <a:r>
              <a:rPr lang="en-GB" sz="2600" dirty="0">
                <a:solidFill>
                  <a:schemeClr val="accent6"/>
                </a:solidFill>
                <a:latin typeface="Open Sans"/>
                <a:ea typeface="+mn-lt"/>
                <a:cs typeface="+mn-lt"/>
              </a:rPr>
              <a:t> into your writing</a:t>
            </a:r>
          </a:p>
          <a:p>
            <a:pPr marL="514350" indent="-514350">
              <a:buAutoNum type="arabicPeriod"/>
            </a:pPr>
            <a:r>
              <a:rPr lang="en-GB" sz="2600" dirty="0">
                <a:solidFill>
                  <a:schemeClr val="accent6"/>
                </a:solidFill>
                <a:ea typeface="+mn-lt"/>
                <a:cs typeface="+mn-lt"/>
              </a:rPr>
              <a:t>You can incorporate the source into your paragraph using one of the following methods - quote, paraphrase, summarise. </a:t>
            </a:r>
            <a:endParaRPr lang="en-GB" sz="2600" dirty="0">
              <a:solidFill>
                <a:schemeClr val="accent6"/>
              </a:solidFill>
            </a:endParaRPr>
          </a:p>
        </p:txBody>
      </p:sp>
    </p:spTree>
    <p:extLst>
      <p:ext uri="{BB962C8B-B14F-4D97-AF65-F5344CB8AC3E}">
        <p14:creationId xmlns:p14="http://schemas.microsoft.com/office/powerpoint/2010/main" val="26363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
          <p:cNvSpPr txBox="1">
            <a:spLocks noGrp="1"/>
          </p:cNvSpPr>
          <p:nvPr>
            <p:ph type="body" idx="1"/>
          </p:nvPr>
        </p:nvSpPr>
        <p:spPr>
          <a:xfrm>
            <a:off x="1636714" y="1"/>
            <a:ext cx="7488237" cy="1007765"/>
          </a:xfrm>
          <a:prstGeom prst="rect">
            <a:avLst/>
          </a:prstGeom>
          <a:noFill/>
          <a:ln>
            <a:noFill/>
          </a:ln>
        </p:spPr>
        <p:txBody>
          <a:bodyPr spcFirstLastPara="1" wrap="square" lIns="91425" tIns="288000" rIns="91425" bIns="45700" anchor="t" anchorCtr="0">
            <a:noAutofit/>
          </a:bodyPr>
          <a:lstStyle/>
          <a:p>
            <a:pPr marL="0" indent="0">
              <a:spcBef>
                <a:spcPts val="0"/>
              </a:spcBef>
              <a:buClr>
                <a:schemeClr val="accent1"/>
              </a:buClr>
            </a:pPr>
            <a:r>
              <a:rPr lang="en-GB" sz="3600" dirty="0">
                <a:solidFill>
                  <a:schemeClr val="accent1"/>
                </a:solidFill>
              </a:rPr>
              <a:t>Referencing: What is it good for?</a:t>
            </a:r>
            <a:endParaRPr sz="3600" dirty="0">
              <a:solidFill>
                <a:schemeClr val="accent1"/>
              </a:solidFill>
            </a:endParaRPr>
          </a:p>
        </p:txBody>
      </p:sp>
      <p:sp>
        <p:nvSpPr>
          <p:cNvPr id="380" name="Google Shape;380;p4"/>
          <p:cNvSpPr txBox="1">
            <a:spLocks noGrp="1"/>
          </p:cNvSpPr>
          <p:nvPr>
            <p:ph type="body" idx="4294967295"/>
          </p:nvPr>
        </p:nvSpPr>
        <p:spPr>
          <a:xfrm>
            <a:off x="1733551" y="1638300"/>
            <a:ext cx="8424863" cy="5010150"/>
          </a:xfrm>
          <a:prstGeom prst="rect">
            <a:avLst/>
          </a:prstGeom>
          <a:noFill/>
          <a:ln>
            <a:noFill/>
          </a:ln>
        </p:spPr>
        <p:txBody>
          <a:bodyPr spcFirstLastPara="1" wrap="square" lIns="91425" tIns="45700" rIns="91425" bIns="45700" anchor="t" anchorCtr="0">
            <a:noAutofit/>
          </a:bodyPr>
          <a:lstStyle/>
          <a:p>
            <a:pPr marL="0" indent="0">
              <a:lnSpc>
                <a:spcPct val="200000"/>
              </a:lnSpc>
              <a:spcBef>
                <a:spcPts val="0"/>
              </a:spcBef>
              <a:buClr>
                <a:schemeClr val="accent1"/>
              </a:buClr>
              <a:buNone/>
            </a:pPr>
            <a:r>
              <a:rPr lang="en-GB" sz="2400" b="1" dirty="0">
                <a:solidFill>
                  <a:schemeClr val="accent1"/>
                </a:solidFill>
                <a:latin typeface="Open Sans"/>
                <a:ea typeface="Open Sans"/>
                <a:cs typeface="Open Sans"/>
                <a:sym typeface="Open Sans"/>
              </a:rPr>
              <a:t>Inform </a:t>
            </a:r>
            <a:r>
              <a:rPr lang="en-GB" sz="2400" dirty="0">
                <a:latin typeface="Open Sans"/>
                <a:ea typeface="Open Sans"/>
                <a:cs typeface="Open Sans"/>
                <a:sym typeface="Open Sans"/>
              </a:rPr>
              <a:t>your reader where the information has come from</a:t>
            </a:r>
            <a:endParaRPr sz="2400" dirty="0">
              <a:latin typeface="Open Sans"/>
              <a:ea typeface="Open Sans"/>
              <a:cs typeface="Open Sans"/>
              <a:sym typeface="Open Sans"/>
            </a:endParaRPr>
          </a:p>
          <a:p>
            <a:pPr marL="0" indent="0">
              <a:lnSpc>
                <a:spcPct val="200000"/>
              </a:lnSpc>
              <a:buClr>
                <a:schemeClr val="accent1"/>
              </a:buClr>
              <a:buNone/>
            </a:pPr>
            <a:r>
              <a:rPr lang="en-GB" sz="2400" b="1" dirty="0">
                <a:solidFill>
                  <a:schemeClr val="accent1"/>
                </a:solidFill>
                <a:latin typeface="Open Sans"/>
                <a:ea typeface="Open Sans"/>
                <a:cs typeface="Open Sans"/>
                <a:sym typeface="Open Sans"/>
              </a:rPr>
              <a:t>Demonstrate </a:t>
            </a:r>
            <a:r>
              <a:rPr lang="en-GB" sz="2400" dirty="0">
                <a:latin typeface="Open Sans"/>
                <a:ea typeface="Open Sans"/>
                <a:cs typeface="Open Sans"/>
                <a:sym typeface="Open Sans"/>
              </a:rPr>
              <a:t>your reading/research on a topic</a:t>
            </a:r>
            <a:endParaRPr sz="2400" dirty="0">
              <a:latin typeface="Open Sans"/>
              <a:ea typeface="Open Sans"/>
              <a:cs typeface="Open Sans"/>
              <a:sym typeface="Open Sans"/>
            </a:endParaRPr>
          </a:p>
          <a:p>
            <a:pPr marL="0" indent="0">
              <a:lnSpc>
                <a:spcPct val="200000"/>
              </a:lnSpc>
              <a:buClr>
                <a:schemeClr val="accent1"/>
              </a:buClr>
              <a:buNone/>
            </a:pPr>
            <a:r>
              <a:rPr lang="en-GB" sz="2400" b="1" dirty="0">
                <a:solidFill>
                  <a:schemeClr val="accent1"/>
                </a:solidFill>
                <a:latin typeface="Open Sans"/>
                <a:ea typeface="Open Sans"/>
                <a:cs typeface="Open Sans"/>
                <a:sym typeface="Open Sans"/>
              </a:rPr>
              <a:t>Separate</a:t>
            </a:r>
            <a:r>
              <a:rPr lang="en-GB" sz="2400" dirty="0">
                <a:solidFill>
                  <a:schemeClr val="dk1"/>
                </a:solidFill>
                <a:latin typeface="Open Sans"/>
                <a:ea typeface="Open Sans"/>
                <a:cs typeface="Open Sans"/>
                <a:sym typeface="Open Sans"/>
              </a:rPr>
              <a:t> the ideas of your own from the ideas of others</a:t>
            </a:r>
          </a:p>
          <a:p>
            <a:pPr marL="0" indent="0">
              <a:lnSpc>
                <a:spcPct val="200000"/>
              </a:lnSpc>
              <a:buClr>
                <a:schemeClr val="accent1"/>
              </a:buClr>
              <a:buNone/>
            </a:pPr>
            <a:r>
              <a:rPr lang="en-GB" sz="2400" b="1" dirty="0">
                <a:solidFill>
                  <a:schemeClr val="accent1"/>
                </a:solidFill>
                <a:latin typeface="Open Sans"/>
                <a:ea typeface="Open Sans"/>
                <a:cs typeface="Open Sans"/>
                <a:sym typeface="Open Sans"/>
              </a:rPr>
              <a:t>Reinforce</a:t>
            </a:r>
            <a:r>
              <a:rPr lang="en-GB" sz="2400" dirty="0">
                <a:solidFill>
                  <a:schemeClr val="dk1"/>
                </a:solidFill>
                <a:latin typeface="Open Sans"/>
                <a:ea typeface="Open Sans"/>
                <a:cs typeface="Open Sans"/>
                <a:sym typeface="Open Sans"/>
              </a:rPr>
              <a:t> your argument, references = evidence</a:t>
            </a:r>
          </a:p>
          <a:p>
            <a:pPr marL="0" indent="0">
              <a:lnSpc>
                <a:spcPct val="200000"/>
              </a:lnSpc>
              <a:buClr>
                <a:schemeClr val="accent1"/>
              </a:buClr>
              <a:buNone/>
            </a:pPr>
            <a:r>
              <a:rPr lang="en-GB" sz="2400" b="1" dirty="0">
                <a:solidFill>
                  <a:schemeClr val="accent1"/>
                </a:solidFill>
                <a:latin typeface="Open Sans"/>
                <a:ea typeface="Open Sans"/>
                <a:cs typeface="Open Sans"/>
                <a:sym typeface="Open Sans"/>
              </a:rPr>
              <a:t>Acknowledge</a:t>
            </a:r>
            <a:r>
              <a:rPr lang="en-GB" sz="2400" dirty="0">
                <a:solidFill>
                  <a:schemeClr val="dk1"/>
                </a:solidFill>
                <a:latin typeface="Open Sans"/>
                <a:ea typeface="Open Sans"/>
                <a:cs typeface="Open Sans"/>
                <a:sym typeface="Open Sans"/>
              </a:rPr>
              <a:t> the work of others</a:t>
            </a:r>
          </a:p>
          <a:p>
            <a:pPr marL="0" indent="0">
              <a:spcBef>
                <a:spcPts val="480"/>
              </a:spcBef>
              <a:buClr>
                <a:srgbClr val="929292"/>
              </a:buClr>
              <a:buSzPts val="2400"/>
              <a:buNone/>
            </a:pPr>
            <a:r>
              <a:rPr lang="en-GB" sz="2400" dirty="0"/>
              <a:t>	</a:t>
            </a:r>
            <a:endParaRPr sz="2400" dirty="0"/>
          </a:p>
          <a:p>
            <a:pPr indent="-304800">
              <a:spcBef>
                <a:spcPts val="480"/>
              </a:spcBef>
              <a:buClr>
                <a:srgbClr val="929292"/>
              </a:buClr>
              <a:buSzPts val="2400"/>
              <a:buNone/>
            </a:pPr>
            <a:endParaRPr dirty="0"/>
          </a:p>
          <a:p>
            <a:pPr indent="-304800">
              <a:spcBef>
                <a:spcPts val="480"/>
              </a:spcBef>
              <a:buClr>
                <a:srgbClr val="929292"/>
              </a:buClr>
              <a:buSzPts val="2400"/>
              <a:buNone/>
            </a:pPr>
            <a:endParaRPr dirty="0"/>
          </a:p>
          <a:p>
            <a:pPr marL="0" indent="0">
              <a:spcBef>
                <a:spcPts val="480"/>
              </a:spcBef>
              <a:buClr>
                <a:srgbClr val="929292"/>
              </a:buClr>
              <a:buSzPts val="2400"/>
              <a:buNone/>
            </a:pPr>
            <a:endParaRPr dirty="0"/>
          </a:p>
        </p:txBody>
      </p:sp>
    </p:spTree>
    <p:extLst>
      <p:ext uri="{BB962C8B-B14F-4D97-AF65-F5344CB8AC3E}">
        <p14:creationId xmlns:p14="http://schemas.microsoft.com/office/powerpoint/2010/main" val="2409974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90B616-AB7E-4765-87C5-CC4A6EFFFB16}"/>
              </a:ext>
            </a:extLst>
          </p:cNvPr>
          <p:cNvSpPr>
            <a:spLocks noGrp="1"/>
          </p:cNvSpPr>
          <p:nvPr>
            <p:ph type="body" idx="1"/>
          </p:nvPr>
        </p:nvSpPr>
        <p:spPr>
          <a:xfrm>
            <a:off x="-5230" y="1735"/>
            <a:ext cx="9984316" cy="1007765"/>
          </a:xfrm>
        </p:spPr>
        <p:txBody>
          <a:bodyPr/>
          <a:lstStyle/>
          <a:p>
            <a:r>
              <a:rPr lang="en-GB"/>
              <a:t> Referencing guide </a:t>
            </a:r>
          </a:p>
        </p:txBody>
      </p:sp>
      <p:pic>
        <p:nvPicPr>
          <p:cNvPr id="3" name="Picture 3" descr="Screen grab of referencing guide ">
            <a:extLst>
              <a:ext uri="{FF2B5EF4-FFF2-40B4-BE49-F238E27FC236}">
                <a16:creationId xmlns:a16="http://schemas.microsoft.com/office/drawing/2014/main" id="{7C9572D2-2E0C-4BB8-950C-7BF8147BA3B8}"/>
              </a:ext>
            </a:extLst>
          </p:cNvPr>
          <p:cNvPicPr>
            <a:picLocks noChangeAspect="1"/>
          </p:cNvPicPr>
          <p:nvPr/>
        </p:nvPicPr>
        <p:blipFill rotWithShape="1">
          <a:blip r:embed="rId2"/>
          <a:srcRect r="-516" b="61916"/>
          <a:stretch/>
        </p:blipFill>
        <p:spPr>
          <a:xfrm>
            <a:off x="2208363" y="1429947"/>
            <a:ext cx="8393489" cy="4572466"/>
          </a:xfrm>
          <a:prstGeom prst="rect">
            <a:avLst/>
          </a:prstGeom>
        </p:spPr>
      </p:pic>
    </p:spTree>
    <p:extLst>
      <p:ext uri="{BB962C8B-B14F-4D97-AF65-F5344CB8AC3E}">
        <p14:creationId xmlns:p14="http://schemas.microsoft.com/office/powerpoint/2010/main" val="105504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909" y="0"/>
            <a:ext cx="11452807" cy="1007765"/>
          </a:xfrm>
        </p:spPr>
        <p:txBody>
          <a:bodyPr>
            <a:noAutofit/>
          </a:bodyPr>
          <a:lstStyle/>
          <a:p>
            <a:pPr marL="0">
              <a:spcBef>
                <a:spcPct val="20000"/>
              </a:spcBef>
            </a:pPr>
            <a:r>
              <a:rPr lang="en-GB" dirty="0">
                <a:cs typeface="Calibri Light"/>
              </a:rPr>
              <a:t>Activity 3 – Reflect and plan </a:t>
            </a:r>
            <a:endPar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a:xfrm>
            <a:off x="228910" y="1495209"/>
            <a:ext cx="11234175" cy="4968577"/>
          </a:xfrm>
        </p:spPr>
        <p:txBody>
          <a:bodyPr/>
          <a:lstStyle/>
          <a:p>
            <a:r>
              <a:rPr lang="en-GB" sz="2600" dirty="0">
                <a:solidFill>
                  <a:schemeClr val="accent6"/>
                </a:solidFill>
              </a:rPr>
              <a:t>Go to the Google doc and add your comments – </a:t>
            </a:r>
          </a:p>
          <a:p>
            <a:endParaRPr lang="en-GB" sz="2600" dirty="0">
              <a:solidFill>
                <a:schemeClr val="accent6"/>
              </a:solidFill>
            </a:endParaRPr>
          </a:p>
          <a:p>
            <a:r>
              <a:rPr lang="en-GB" dirty="0">
                <a:solidFill>
                  <a:schemeClr val="accent6"/>
                </a:solidFill>
              </a:rPr>
              <a:t>Tell us how you will put what you have learnt from this session and the content in Blackboard next time you are reading and writing.</a:t>
            </a:r>
            <a:endParaRPr lang="en-GB" sz="2400" dirty="0">
              <a:solidFill>
                <a:schemeClr val="accent6"/>
              </a:solidFill>
            </a:endParaRPr>
          </a:p>
          <a:p>
            <a:br>
              <a:rPr lang="en-GB" sz="2400" dirty="0"/>
            </a:br>
            <a:endParaRPr lang="en-GB" sz="2600" dirty="0">
              <a:solidFill>
                <a:schemeClr val="accent6"/>
              </a:solidFill>
            </a:endParaRPr>
          </a:p>
        </p:txBody>
      </p:sp>
    </p:spTree>
    <p:extLst>
      <p:ext uri="{BB962C8B-B14F-4D97-AF65-F5344CB8AC3E}">
        <p14:creationId xmlns:p14="http://schemas.microsoft.com/office/powerpoint/2010/main" val="110065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910" y="0"/>
            <a:ext cx="9984316" cy="1007765"/>
          </a:xfrm>
        </p:spPr>
        <p:txBody>
          <a:bodyPr>
            <a:noAutofit/>
          </a:bodyPr>
          <a:lstStyle/>
          <a:p>
            <a:pPr marL="0">
              <a:spcBef>
                <a:spcPct val="20000"/>
              </a:spcBef>
            </a:pPr>
            <a:r>
              <a:rPr lang="en-GB">
                <a:cs typeface="Calibri Light"/>
              </a:rPr>
              <a:t>Stay in touch with us – we love to hear from you</a:t>
            </a:r>
            <a:endParaRPr lang="en-GB">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a:xfrm>
            <a:off x="334434" y="2080836"/>
            <a:ext cx="11234175" cy="4968577"/>
          </a:xfrm>
        </p:spPr>
        <p:txBody>
          <a:bodyPr/>
          <a:lstStyle/>
          <a:p>
            <a:pPr marL="457200" indent="-457200">
              <a:buFont typeface="Arial" panose="020B0604020202020204" pitchFamily="34" charset="0"/>
              <a:buChar char="•"/>
            </a:pPr>
            <a:r>
              <a:rPr lang="en-GB" dirty="0">
                <a:solidFill>
                  <a:schemeClr val="accent6"/>
                </a:solidFill>
                <a:ea typeface="+mn-lt"/>
                <a:cs typeface="+mn-lt"/>
              </a:rPr>
              <a:t>Drop-ins for referencing/other skills</a:t>
            </a:r>
            <a:endParaRPr lang="en-GB" dirty="0">
              <a:solidFill>
                <a:schemeClr val="accent6"/>
              </a:solidFill>
              <a:cs typeface="Calibri" panose="020F0502020204030204"/>
            </a:endParaRPr>
          </a:p>
          <a:p>
            <a:pPr marL="457200" indent="-457200">
              <a:buFont typeface="Arial" panose="020B0604020202020204" pitchFamily="34" charset="0"/>
              <a:buChar char="•"/>
            </a:pPr>
            <a:r>
              <a:rPr lang="en-GB" dirty="0">
                <a:solidFill>
                  <a:schemeClr val="accent6"/>
                </a:solidFill>
                <a:ea typeface="+mn-lt"/>
                <a:cs typeface="+mn-lt"/>
              </a:rPr>
              <a:t>Chat </a:t>
            </a:r>
            <a:endParaRPr lang="en-GB" dirty="0">
              <a:solidFill>
                <a:schemeClr val="accent6"/>
              </a:solidFill>
            </a:endParaRPr>
          </a:p>
          <a:p>
            <a:pPr marL="457200" indent="-457200">
              <a:buFont typeface="Arial" panose="020B0604020202020204" pitchFamily="34" charset="0"/>
              <a:buChar char="•"/>
            </a:pPr>
            <a:r>
              <a:rPr lang="en-GB" dirty="0">
                <a:solidFill>
                  <a:schemeClr val="accent6"/>
                </a:solidFill>
                <a:ea typeface="+mn-lt"/>
                <a:cs typeface="+mn-lt"/>
              </a:rPr>
              <a:t>My Learning Essentials resources</a:t>
            </a:r>
            <a:endParaRPr lang="en-GB" dirty="0">
              <a:solidFill>
                <a:schemeClr val="accent6"/>
              </a:solidFill>
            </a:endParaRPr>
          </a:p>
          <a:p>
            <a:pPr marL="457200" indent="-457200">
              <a:buFont typeface="Arial" panose="020B0604020202020204" pitchFamily="34" charset="0"/>
              <a:buChar char="•"/>
            </a:pPr>
            <a:r>
              <a:rPr lang="en-GB" dirty="0">
                <a:solidFill>
                  <a:schemeClr val="accent6"/>
                </a:solidFill>
                <a:ea typeface="+mn-lt"/>
                <a:cs typeface="+mn-lt"/>
                <a:hlinkClick r:id="rId3"/>
              </a:rPr>
              <a:t>RLF 1:1 writing support </a:t>
            </a:r>
            <a:endParaRPr lang="en-GB" dirty="0">
              <a:solidFill>
                <a:schemeClr val="accent6"/>
              </a:solidFill>
            </a:endParaRPr>
          </a:p>
          <a:p>
            <a:endParaRPr lang="en-GB" dirty="0">
              <a:solidFill>
                <a:schemeClr val="accent6"/>
              </a:solidFill>
              <a:cs typeface="Calibri"/>
            </a:endParaRPr>
          </a:p>
        </p:txBody>
      </p:sp>
    </p:spTree>
    <p:extLst>
      <p:ext uri="{BB962C8B-B14F-4D97-AF65-F5344CB8AC3E}">
        <p14:creationId xmlns:p14="http://schemas.microsoft.com/office/powerpoint/2010/main" val="2558435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3054" y="289645"/>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000000"/>
              </a:buClr>
              <a:buFont typeface="Arial"/>
              <a:buNone/>
              <a:defRPr/>
            </a:pPr>
            <a:r>
              <a:rPr lang="en-GB" sz="3600" b="1">
                <a:solidFill>
                  <a:srgbClr val="800080"/>
                </a:solidFill>
                <a:latin typeface="Verdana" panose="020B0604030504040204" pitchFamily="34" charset="0"/>
                <a:ea typeface="Verdana" panose="020B0604030504040204" pitchFamily="34" charset="0"/>
                <a:cs typeface="Verdana" panose="020B0604030504040204" pitchFamily="34" charset="0"/>
                <a:sym typeface="Arial"/>
              </a:rPr>
              <a:t>Do you think what you learned in this session will be useful to you in the future?</a:t>
            </a:r>
          </a:p>
        </p:txBody>
      </p:sp>
      <p:pic>
        <p:nvPicPr>
          <p:cNvPr id="6" name="Picture 5" title="cro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1585" y="4437112"/>
            <a:ext cx="678621" cy="720000"/>
          </a:xfrm>
          <a:prstGeom prst="rect">
            <a:avLst/>
          </a:prstGeom>
        </p:spPr>
      </p:pic>
      <p:pic>
        <p:nvPicPr>
          <p:cNvPr id="7" name="Picture 6" title="purple tick symb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8178" y="2577600"/>
            <a:ext cx="702149" cy="720000"/>
          </a:xfrm>
          <a:prstGeom prst="rect">
            <a:avLst/>
          </a:prstGeom>
        </p:spPr>
      </p:pic>
      <p:sp>
        <p:nvSpPr>
          <p:cNvPr id="4" name="TextBox 3"/>
          <p:cNvSpPr txBox="1"/>
          <p:nvPr/>
        </p:nvSpPr>
        <p:spPr>
          <a:xfrm>
            <a:off x="3431704" y="2577600"/>
            <a:ext cx="3528392" cy="707886"/>
          </a:xfrm>
          <a:prstGeom prst="rect">
            <a:avLst/>
          </a:prstGeom>
          <a:noFill/>
        </p:spPr>
        <p:txBody>
          <a:bodyPr wrap="square" rtlCol="0">
            <a:spAutoFit/>
          </a:bodyPr>
          <a:lstStyle/>
          <a:p>
            <a:pPr>
              <a:buClr>
                <a:srgbClr val="000000"/>
              </a:buClr>
              <a:buFont typeface="Arial"/>
              <a:buNone/>
              <a:defRPr/>
            </a:pPr>
            <a:r>
              <a:rPr lang="en-GB" sz="4000" kern="0">
                <a:solidFill>
                  <a:srgbClr val="7A1F7F"/>
                </a:solidFill>
                <a:latin typeface="Verdana" panose="020B0604030504040204" pitchFamily="34" charset="0"/>
                <a:ea typeface="Verdana" panose="020B0604030504040204" pitchFamily="34" charset="0"/>
                <a:cs typeface="Verdana" panose="020B0604030504040204" pitchFamily="34" charset="0"/>
                <a:sym typeface="Arial"/>
              </a:rPr>
              <a:t>Yes</a:t>
            </a:r>
          </a:p>
        </p:txBody>
      </p:sp>
      <p:sp>
        <p:nvSpPr>
          <p:cNvPr id="8" name="TextBox 7"/>
          <p:cNvSpPr txBox="1"/>
          <p:nvPr/>
        </p:nvSpPr>
        <p:spPr>
          <a:xfrm>
            <a:off x="3431705" y="4449226"/>
            <a:ext cx="878767" cy="707886"/>
          </a:xfrm>
          <a:prstGeom prst="rect">
            <a:avLst/>
          </a:prstGeom>
          <a:noFill/>
        </p:spPr>
        <p:txBody>
          <a:bodyPr wrap="none" rtlCol="0">
            <a:spAutoFit/>
          </a:bodyPr>
          <a:lstStyle/>
          <a:p>
            <a:pPr>
              <a:buClr>
                <a:srgbClr val="000000"/>
              </a:buClr>
              <a:buFont typeface="Arial"/>
              <a:buNone/>
              <a:defRPr/>
            </a:pPr>
            <a:r>
              <a:rPr lang="en-GB" sz="4000" kern="0">
                <a:solidFill>
                  <a:srgbClr val="7A1F7F"/>
                </a:solidFill>
                <a:latin typeface="Verdana" panose="020B0604030504040204" pitchFamily="34" charset="0"/>
                <a:ea typeface="Verdana" panose="020B0604030504040204" pitchFamily="34" charset="0"/>
                <a:cs typeface="Verdana" panose="020B0604030504040204" pitchFamily="34" charset="0"/>
                <a:sym typeface="Arial"/>
              </a:rPr>
              <a:t>No</a:t>
            </a:r>
          </a:p>
        </p:txBody>
      </p:sp>
    </p:spTree>
    <p:extLst>
      <p:ext uri="{BB962C8B-B14F-4D97-AF65-F5344CB8AC3E}">
        <p14:creationId xmlns:p14="http://schemas.microsoft.com/office/powerpoint/2010/main" val="226713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9185" y="1"/>
            <a:ext cx="9984316" cy="1196406"/>
          </a:xfrm>
        </p:spPr>
        <p:txBody>
          <a:bodyPr>
            <a:normAutofit/>
          </a:bodyPr>
          <a:lstStyle/>
          <a:p>
            <a:r>
              <a:rPr lang="en-GB">
                <a:latin typeface="Arial" panose="020B0604020202020204" pitchFamily="34" charset="0"/>
                <a:cs typeface="Arial" panose="020B0604020202020204" pitchFamily="34" charset="0"/>
              </a:rPr>
              <a:t>How to join in today</a:t>
            </a:r>
          </a:p>
        </p:txBody>
      </p:sp>
      <p:sp>
        <p:nvSpPr>
          <p:cNvPr id="3" name="Text Placeholder 2"/>
          <p:cNvSpPr>
            <a:spLocks noGrp="1"/>
          </p:cNvSpPr>
          <p:nvPr>
            <p:ph type="body" sz="quarter" idx="11"/>
          </p:nvPr>
        </p:nvSpPr>
        <p:spPr>
          <a:xfrm>
            <a:off x="428144" y="4108007"/>
            <a:ext cx="2136623" cy="700768"/>
          </a:xfrm>
        </p:spPr>
        <p:txBody>
          <a:bodyPr/>
          <a:lstStyle/>
          <a:p>
            <a:r>
              <a:rPr lang="en-GB"/>
              <a:t>Listen</a:t>
            </a:r>
          </a:p>
        </p:txBody>
      </p:sp>
      <p:pic>
        <p:nvPicPr>
          <p:cNvPr id="4" name="Picture 3" descr="Ear">
            <a:extLst>
              <a:ext uri="{FF2B5EF4-FFF2-40B4-BE49-F238E27FC236}">
                <a16:creationId xmlns:a16="http://schemas.microsoft.com/office/drawing/2014/main" id="{D9FCD9A2-E81F-864D-814C-9E2684F73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144" y="2417586"/>
            <a:ext cx="1368000" cy="1301949"/>
          </a:xfrm>
          <a:prstGeom prst="rect">
            <a:avLst/>
          </a:prstGeom>
        </p:spPr>
      </p:pic>
      <p:sp>
        <p:nvSpPr>
          <p:cNvPr id="8" name="Text Placeholder 2">
            <a:extLst>
              <a:ext uri="{FF2B5EF4-FFF2-40B4-BE49-F238E27FC236}">
                <a16:creationId xmlns:a16="http://schemas.microsoft.com/office/drawing/2014/main" id="{F1CB25A9-2956-D643-811E-8799CB654837}"/>
              </a:ext>
            </a:extLst>
          </p:cNvPr>
          <p:cNvSpPr txBox="1">
            <a:spLocks/>
          </p:cNvSpPr>
          <p:nvPr/>
        </p:nvSpPr>
        <p:spPr>
          <a:xfrm>
            <a:off x="10343728" y="4107083"/>
            <a:ext cx="2136623" cy="7007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rPr>
              <a:t>Read</a:t>
            </a:r>
          </a:p>
        </p:txBody>
      </p:sp>
      <p:sp>
        <p:nvSpPr>
          <p:cNvPr id="5" name="Text Placeholder 2">
            <a:extLst>
              <a:ext uri="{FF2B5EF4-FFF2-40B4-BE49-F238E27FC236}">
                <a16:creationId xmlns:a16="http://schemas.microsoft.com/office/drawing/2014/main" id="{C0FA4597-209F-4C4B-AE00-8B7DCA316FC0}"/>
              </a:ext>
            </a:extLst>
          </p:cNvPr>
          <p:cNvSpPr txBox="1">
            <a:spLocks/>
          </p:cNvSpPr>
          <p:nvPr/>
        </p:nvSpPr>
        <p:spPr>
          <a:xfrm>
            <a:off x="2418554" y="4094595"/>
            <a:ext cx="2136623" cy="7007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rPr>
              <a:t>Discuss</a:t>
            </a:r>
          </a:p>
        </p:txBody>
      </p:sp>
      <p:sp>
        <p:nvSpPr>
          <p:cNvPr id="6" name="Text Placeholder 2">
            <a:extLst>
              <a:ext uri="{FF2B5EF4-FFF2-40B4-BE49-F238E27FC236}">
                <a16:creationId xmlns:a16="http://schemas.microsoft.com/office/drawing/2014/main" id="{93CC983A-4018-194C-8D20-6058AA7BF84D}"/>
              </a:ext>
            </a:extLst>
          </p:cNvPr>
          <p:cNvSpPr txBox="1">
            <a:spLocks/>
          </p:cNvSpPr>
          <p:nvPr/>
        </p:nvSpPr>
        <p:spPr>
          <a:xfrm>
            <a:off x="4423833" y="4107083"/>
            <a:ext cx="2136623" cy="7007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rPr>
              <a:t>Write</a:t>
            </a:r>
          </a:p>
        </p:txBody>
      </p:sp>
      <p:sp>
        <p:nvSpPr>
          <p:cNvPr id="7" name="Text Placeholder 2">
            <a:extLst>
              <a:ext uri="{FF2B5EF4-FFF2-40B4-BE49-F238E27FC236}">
                <a16:creationId xmlns:a16="http://schemas.microsoft.com/office/drawing/2014/main" id="{9DE35CA3-4459-644A-A090-39A56AF3ADAF}"/>
              </a:ext>
            </a:extLst>
          </p:cNvPr>
          <p:cNvSpPr txBox="1">
            <a:spLocks/>
          </p:cNvSpPr>
          <p:nvPr/>
        </p:nvSpPr>
        <p:spPr>
          <a:xfrm>
            <a:off x="8257377" y="4113687"/>
            <a:ext cx="2136623" cy="7007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rPr>
              <a:t>Reflect</a:t>
            </a:r>
          </a:p>
        </p:txBody>
      </p:sp>
      <p:pic>
        <p:nvPicPr>
          <p:cNvPr id="10" name="Picture 9" descr="Chat box">
            <a:extLst>
              <a:ext uri="{FF2B5EF4-FFF2-40B4-BE49-F238E27FC236}">
                <a16:creationId xmlns:a16="http://schemas.microsoft.com/office/drawing/2014/main" id="{D180755F-4834-804F-BA88-4550D66C09D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95476" y="2417587"/>
            <a:ext cx="1368000" cy="1368000"/>
          </a:xfrm>
          <a:prstGeom prst="rect">
            <a:avLst/>
          </a:prstGeom>
        </p:spPr>
      </p:pic>
      <p:pic>
        <p:nvPicPr>
          <p:cNvPr id="12" name="Picture 11" descr="Pencil">
            <a:extLst>
              <a:ext uri="{FF2B5EF4-FFF2-40B4-BE49-F238E27FC236}">
                <a16:creationId xmlns:a16="http://schemas.microsoft.com/office/drawing/2014/main" id="{E15DCE33-AF6C-D843-AE96-9313ADDA1C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6200" y="2404175"/>
            <a:ext cx="1368000" cy="1368000"/>
          </a:xfrm>
          <a:prstGeom prst="rect">
            <a:avLst/>
          </a:prstGeom>
        </p:spPr>
      </p:pic>
      <p:pic>
        <p:nvPicPr>
          <p:cNvPr id="14" name="Picture 13" descr="Shape, circle&#10;&#10;Description automatically generated">
            <a:extLst>
              <a:ext uri="{FF2B5EF4-FFF2-40B4-BE49-F238E27FC236}">
                <a16:creationId xmlns:a16="http://schemas.microsoft.com/office/drawing/2014/main" id="{CF25467A-F3D6-0745-AAFA-2F643AF568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7649" y="2417587"/>
            <a:ext cx="1368000" cy="1368000"/>
          </a:xfrm>
          <a:prstGeom prst="rect">
            <a:avLst/>
          </a:prstGeom>
        </p:spPr>
      </p:pic>
      <p:sp>
        <p:nvSpPr>
          <p:cNvPr id="15" name="Text Placeholder 2">
            <a:extLst>
              <a:ext uri="{FF2B5EF4-FFF2-40B4-BE49-F238E27FC236}">
                <a16:creationId xmlns:a16="http://schemas.microsoft.com/office/drawing/2014/main" id="{E8B17002-965F-CD47-91AF-A1E0C4794B6E}"/>
              </a:ext>
            </a:extLst>
          </p:cNvPr>
          <p:cNvSpPr txBox="1">
            <a:spLocks/>
          </p:cNvSpPr>
          <p:nvPr/>
        </p:nvSpPr>
        <p:spPr>
          <a:xfrm>
            <a:off x="6429112" y="4107083"/>
            <a:ext cx="2136623" cy="7007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rPr>
              <a:t>Think</a:t>
            </a:r>
          </a:p>
        </p:txBody>
      </p:sp>
      <p:pic>
        <p:nvPicPr>
          <p:cNvPr id="17" name="Picture 16" descr="Lightbulb">
            <a:extLst>
              <a:ext uri="{FF2B5EF4-FFF2-40B4-BE49-F238E27FC236}">
                <a16:creationId xmlns:a16="http://schemas.microsoft.com/office/drawing/2014/main" id="{617B980B-B15B-DB4A-9670-7BC5C0FA55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2052" y="2404175"/>
            <a:ext cx="1368000" cy="1368000"/>
          </a:xfrm>
          <a:prstGeom prst="rect">
            <a:avLst/>
          </a:prstGeom>
        </p:spPr>
      </p:pic>
      <p:pic>
        <p:nvPicPr>
          <p:cNvPr id="19" name="Picture 18" descr="Document">
            <a:extLst>
              <a:ext uri="{FF2B5EF4-FFF2-40B4-BE49-F238E27FC236}">
                <a16:creationId xmlns:a16="http://schemas.microsoft.com/office/drawing/2014/main" id="{C41F437B-45E3-5E44-8A1F-1EC59FBCACE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223501" y="2417587"/>
            <a:ext cx="1368000" cy="1368000"/>
          </a:xfrm>
          <a:prstGeom prst="rect">
            <a:avLst/>
          </a:prstGeom>
        </p:spPr>
      </p:pic>
    </p:spTree>
    <p:extLst>
      <p:ext uri="{BB962C8B-B14F-4D97-AF65-F5344CB8AC3E}">
        <p14:creationId xmlns:p14="http://schemas.microsoft.com/office/powerpoint/2010/main" val="3555303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E61822-5666-42B8-8CAE-98D293AE84FE}"/>
              </a:ext>
            </a:extLst>
          </p:cNvPr>
          <p:cNvSpPr>
            <a:spLocks noGrp="1"/>
          </p:cNvSpPr>
          <p:nvPr>
            <p:ph type="body" sz="quarter" idx="10"/>
          </p:nvPr>
        </p:nvSpPr>
        <p:spPr>
          <a:xfrm>
            <a:off x="239185" y="-27384"/>
            <a:ext cx="9984316" cy="1007765"/>
          </a:xfrm>
        </p:spPr>
        <p:txBody>
          <a:bodyPr spcFirstLastPara="1" wrap="square" lIns="91425" tIns="288000" rIns="91425" bIns="45700" anchor="t" anchorCtr="0">
            <a:normAutofit/>
          </a:bodyPr>
          <a:lstStyle/>
          <a:p>
            <a:pPr marL="0" fontAlgn="base">
              <a:lnSpc>
                <a:spcPct val="100000"/>
              </a:lnSpc>
              <a:spcBef>
                <a:spcPct val="0"/>
              </a:spcBef>
              <a:spcAft>
                <a:spcPts val="600"/>
              </a:spcAft>
              <a:buClrTx/>
              <a:buSzTx/>
              <a:defRPr/>
            </a:pPr>
            <a:r>
              <a:rPr kumimoji="0" lang="en-US" b="0" i="0" u="none" strike="noStrike" kern="1200" cap="none" spc="0" normalizeH="0" baseline="0" dirty="0">
                <a:ln>
                  <a:noFill/>
                </a:ln>
                <a:effectLst/>
                <a:uLnTx/>
                <a:uFillTx/>
                <a:latin typeface="Open Sans"/>
                <a:ea typeface="Open Sans"/>
                <a:cs typeface="Open Sans"/>
                <a:sym typeface="Verdana"/>
              </a:rPr>
              <a:t>Today we will cover</a:t>
            </a:r>
          </a:p>
        </p:txBody>
      </p:sp>
      <p:graphicFrame>
        <p:nvGraphicFramePr>
          <p:cNvPr id="8" name="TextBox 3">
            <a:extLst>
              <a:ext uri="{FF2B5EF4-FFF2-40B4-BE49-F238E27FC236}">
                <a16:creationId xmlns:a16="http://schemas.microsoft.com/office/drawing/2014/main" id="{88FE1D13-518D-4743-9912-170F04463EF1}"/>
              </a:ext>
            </a:extLst>
          </p:cNvPr>
          <p:cNvGraphicFramePr/>
          <p:nvPr>
            <p:extLst>
              <p:ext uri="{D42A27DB-BD31-4B8C-83A1-F6EECF244321}">
                <p14:modId xmlns:p14="http://schemas.microsoft.com/office/powerpoint/2010/main" val="1938442287"/>
              </p:ext>
            </p:extLst>
          </p:nvPr>
        </p:nvGraphicFramePr>
        <p:xfrm>
          <a:off x="457200" y="1207008"/>
          <a:ext cx="11734800" cy="467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843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8AD09-81D8-4C80-88B4-F16F1F1FA81F}"/>
              </a:ext>
            </a:extLst>
          </p:cNvPr>
          <p:cNvSpPr>
            <a:spLocks noGrp="1"/>
          </p:cNvSpPr>
          <p:nvPr>
            <p:ph type="title"/>
          </p:nvPr>
        </p:nvSpPr>
        <p:spPr/>
        <p:txBody>
          <a:bodyPr/>
          <a:lstStyle/>
          <a:p>
            <a:r>
              <a:rPr lang="en-GB" sz="3200" dirty="0"/>
              <a:t>What do you want to get out of today?</a:t>
            </a:r>
          </a:p>
        </p:txBody>
      </p:sp>
    </p:spTree>
    <p:extLst>
      <p:ext uri="{BB962C8B-B14F-4D97-AF65-F5344CB8AC3E}">
        <p14:creationId xmlns:p14="http://schemas.microsoft.com/office/powerpoint/2010/main" val="1284258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8636" y="0"/>
            <a:ext cx="11796579" cy="1007765"/>
          </a:xfrm>
        </p:spPr>
        <p:txBody>
          <a:bodyPr>
            <a:noAutofit/>
          </a:bodyPr>
          <a:lstStyle/>
          <a:p>
            <a:pPr marL="0">
              <a:spcBef>
                <a:spcPct val="20000"/>
              </a:spcBef>
            </a:pPr>
            <a:r>
              <a:rPr lang="en-GB" dirty="0">
                <a:cs typeface="Calibri Light"/>
              </a:rPr>
              <a:t>Express your critical engagement using ‘It says, I say and so...’</a:t>
            </a:r>
            <a:endPar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a:xfrm>
            <a:off x="126170" y="1546579"/>
            <a:ext cx="11234175" cy="4968577"/>
          </a:xfrm>
        </p:spPr>
        <p:txBody>
          <a:bodyPr/>
          <a:lstStyle/>
          <a:p>
            <a:pPr marL="457200" indent="-457200">
              <a:buFont typeface="Arial" panose="020B0604020202020204" pitchFamily="34" charset="0"/>
              <a:buChar char="•"/>
            </a:pPr>
            <a:r>
              <a:rPr lang="en-GB" sz="2400" b="1" dirty="0">
                <a:solidFill>
                  <a:schemeClr val="bg2">
                    <a:lumMod val="75000"/>
                  </a:schemeClr>
                </a:solidFill>
                <a:ea typeface="+mn-lt"/>
                <a:cs typeface="+mn-lt"/>
              </a:rPr>
              <a:t>It says: </a:t>
            </a:r>
            <a:r>
              <a:rPr lang="en-GB" sz="2400" dirty="0">
                <a:solidFill>
                  <a:schemeClr val="bg2">
                    <a:lumMod val="75000"/>
                  </a:schemeClr>
                </a:solidFill>
                <a:ea typeface="+mn-lt"/>
                <a:cs typeface="+mn-lt"/>
              </a:rPr>
              <a:t>this is the evidence/source you have used in your writing.</a:t>
            </a:r>
          </a:p>
          <a:p>
            <a:pPr marL="457200" indent="-457200">
              <a:buFont typeface="Arial" panose="020B0604020202020204" pitchFamily="34" charset="0"/>
              <a:buChar char="•"/>
            </a:pPr>
            <a:endParaRPr lang="en-GB" sz="2400" dirty="0">
              <a:solidFill>
                <a:schemeClr val="bg2">
                  <a:lumMod val="75000"/>
                </a:schemeClr>
              </a:solidFill>
              <a:cs typeface="Calibri" panose="020F0502020204030204"/>
            </a:endParaRPr>
          </a:p>
          <a:p>
            <a:pPr marL="457200" indent="-457200">
              <a:buFont typeface="Arial" panose="020B0604020202020204" pitchFamily="34" charset="0"/>
              <a:buChar char="•"/>
            </a:pPr>
            <a:r>
              <a:rPr lang="en-GB" sz="2400" b="1" dirty="0">
                <a:solidFill>
                  <a:schemeClr val="bg2">
                    <a:lumMod val="75000"/>
                  </a:schemeClr>
                </a:solidFill>
                <a:latin typeface="Open Sans"/>
                <a:ea typeface="+mn-lt"/>
                <a:cs typeface="+mn-lt"/>
              </a:rPr>
              <a:t>I say: </a:t>
            </a:r>
            <a:r>
              <a:rPr lang="en-GB" sz="2400" dirty="0">
                <a:solidFill>
                  <a:schemeClr val="bg2">
                    <a:lumMod val="75000"/>
                  </a:schemeClr>
                </a:solidFill>
                <a:latin typeface="Open Sans"/>
                <a:ea typeface="+mn-lt"/>
                <a:cs typeface="+mn-lt"/>
              </a:rPr>
              <a:t>your analysis of the evidence/source.</a:t>
            </a:r>
          </a:p>
          <a:p>
            <a:pPr marL="457200" indent="-457200">
              <a:buFont typeface="Arial" panose="020B0604020202020204" pitchFamily="34" charset="0"/>
              <a:buChar char="•"/>
            </a:pPr>
            <a:endParaRPr lang="en-GB" sz="2400" dirty="0">
              <a:solidFill>
                <a:schemeClr val="bg2">
                  <a:lumMod val="75000"/>
                </a:schemeClr>
              </a:solidFill>
            </a:endParaRPr>
          </a:p>
          <a:p>
            <a:pPr marL="457200" indent="-457200">
              <a:buFont typeface="Arial" panose="020B0604020202020204" pitchFamily="34" charset="0"/>
              <a:buChar char="•"/>
            </a:pPr>
            <a:r>
              <a:rPr lang="en-GB" sz="2400" b="1" dirty="0">
                <a:solidFill>
                  <a:schemeClr val="bg2">
                    <a:lumMod val="75000"/>
                  </a:schemeClr>
                </a:solidFill>
                <a:ea typeface="+mn-lt"/>
                <a:cs typeface="+mn-lt"/>
              </a:rPr>
              <a:t>And so: </a:t>
            </a:r>
            <a:r>
              <a:rPr lang="en-GB" sz="2400" dirty="0">
                <a:solidFill>
                  <a:schemeClr val="bg2">
                    <a:lumMod val="75000"/>
                  </a:schemeClr>
                </a:solidFill>
                <a:ea typeface="+mn-lt"/>
                <a:cs typeface="+mn-lt"/>
              </a:rPr>
              <a:t>an explanation of</a:t>
            </a:r>
            <a:r>
              <a:rPr lang="en-GB" sz="2400" b="1" dirty="0">
                <a:solidFill>
                  <a:schemeClr val="bg2">
                    <a:lumMod val="75000"/>
                  </a:schemeClr>
                </a:solidFill>
                <a:ea typeface="+mn-lt"/>
                <a:cs typeface="+mn-lt"/>
              </a:rPr>
              <a:t> </a:t>
            </a:r>
            <a:r>
              <a:rPr lang="en-GB" sz="2400" dirty="0">
                <a:solidFill>
                  <a:schemeClr val="bg2">
                    <a:lumMod val="75000"/>
                  </a:schemeClr>
                </a:solidFill>
                <a:ea typeface="+mn-lt"/>
                <a:cs typeface="+mn-lt"/>
              </a:rPr>
              <a:t>why the evidence is significant. How does your analysis enable you to answer the question? You should link the paragraph to the rest of the ideas in your paper.</a:t>
            </a:r>
            <a:endParaRPr lang="en-GB" sz="2400" dirty="0">
              <a:solidFill>
                <a:schemeClr val="bg2">
                  <a:lumMod val="75000"/>
                </a:schemeClr>
              </a:solidFill>
            </a:endParaRPr>
          </a:p>
          <a:p>
            <a:pPr marL="457200" indent="-457200">
              <a:buFont typeface="Arial" panose="020B0604020202020204" pitchFamily="34" charset="0"/>
              <a:buChar char="•"/>
            </a:pPr>
            <a:endParaRPr lang="en-GB" dirty="0">
              <a:solidFill>
                <a:schemeClr val="accent6"/>
              </a:solidFill>
            </a:endParaRPr>
          </a:p>
          <a:p>
            <a:pPr marL="457200" indent="-457200">
              <a:buFont typeface="Arial" panose="020B0604020202020204" pitchFamily="34" charset="0"/>
              <a:buChar char="•"/>
            </a:pPr>
            <a:endParaRPr lang="en-GB" dirty="0">
              <a:solidFill>
                <a:schemeClr val="accent6"/>
              </a:solidFill>
            </a:endParaRPr>
          </a:p>
          <a:p>
            <a:endParaRPr lang="en-GB" dirty="0">
              <a:solidFill>
                <a:schemeClr val="accent6"/>
              </a:solidFill>
            </a:endParaRPr>
          </a:p>
        </p:txBody>
      </p:sp>
    </p:spTree>
    <p:extLst>
      <p:ext uri="{BB962C8B-B14F-4D97-AF65-F5344CB8AC3E}">
        <p14:creationId xmlns:p14="http://schemas.microsoft.com/office/powerpoint/2010/main" val="237138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9185" y="0"/>
            <a:ext cx="9984316" cy="1007765"/>
          </a:xfrm>
        </p:spPr>
        <p:txBody>
          <a:bodyPr>
            <a:noAutofit/>
          </a:bodyPr>
          <a:lstStyle/>
          <a:p>
            <a:pPr marL="0">
              <a:spcBef>
                <a:spcPct val="20000"/>
              </a:spcBef>
            </a:pPr>
            <a:r>
              <a:rPr lang="en-GB" dirty="0">
                <a:cs typeface="Calibri Light"/>
              </a:rPr>
              <a:t>It says- example </a:t>
            </a:r>
            <a:endPar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p:txBody>
          <a:bodyPr/>
          <a:lstStyle/>
          <a:p>
            <a:pPr marL="457200" indent="-457200">
              <a:buFont typeface="Arial" panose="020B0604020202020204" pitchFamily="34" charset="0"/>
              <a:buChar char="•"/>
            </a:pPr>
            <a:endParaRPr lang="en-GB" dirty="0"/>
          </a:p>
          <a:p>
            <a:endParaRPr lang="en-GB" dirty="0"/>
          </a:p>
        </p:txBody>
      </p:sp>
      <p:sp>
        <p:nvSpPr>
          <p:cNvPr id="4" name="Content Placeholder 2">
            <a:extLst>
              <a:ext uri="{FF2B5EF4-FFF2-40B4-BE49-F238E27FC236}">
                <a16:creationId xmlns:a16="http://schemas.microsoft.com/office/drawing/2014/main" id="{961F31BA-0383-44D8-971F-55952B9A71E2}"/>
              </a:ext>
            </a:extLst>
          </p:cNvPr>
          <p:cNvSpPr txBox="1">
            <a:spLocks/>
          </p:cNvSpPr>
          <p:nvPr/>
        </p:nvSpPr>
        <p:spPr>
          <a:xfrm>
            <a:off x="3000895" y="2808113"/>
            <a:ext cx="8128462" cy="14911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bg2">
                    <a:lumMod val="75000"/>
                  </a:schemeClr>
                </a:solidFill>
                <a:latin typeface="Open Sans" panose="020B0604020202020204" charset="0"/>
                <a:ea typeface="Open Sans" panose="020B0604020202020204" charset="0"/>
                <a:cs typeface="Open Sans" panose="020B0604020202020204" charset="0"/>
              </a:rPr>
              <a:t>Garner (2000) highlights a number of problems with the psychological foundations of Kolb’s theory of learning styles…</a:t>
            </a:r>
            <a:endParaRPr lang="en-GB" b="1" i="1" dirty="0">
              <a:solidFill>
                <a:schemeClr val="bg2">
                  <a:lumMod val="75000"/>
                </a:schemeClr>
              </a:solidFill>
              <a:latin typeface="Open Sans" panose="020B0604020202020204" charset="0"/>
              <a:ea typeface="Open Sans" panose="020B0604020202020204" charset="0"/>
              <a:cs typeface="Open Sans" panose="020B0604020202020204" charset="0"/>
            </a:endParaRPr>
          </a:p>
          <a:p>
            <a:pPr marL="0" indent="0">
              <a:buFont typeface="Arial" panose="020B0604020202020204" pitchFamily="34" charset="0"/>
              <a:buNone/>
            </a:pPr>
            <a:endParaRPr lang="en-GB" dirty="0">
              <a:solidFill>
                <a:schemeClr val="accent6"/>
              </a:solidFill>
              <a:latin typeface="Open Sans" panose="020B0604020202020204" charset="0"/>
              <a:ea typeface="Open Sans" panose="020B0604020202020204" charset="0"/>
              <a:cs typeface="Open Sans" panose="020B0604020202020204" charset="0"/>
            </a:endParaRPr>
          </a:p>
        </p:txBody>
      </p:sp>
      <p:grpSp>
        <p:nvGrpSpPr>
          <p:cNvPr id="5" name="Group 4"/>
          <p:cNvGrpSpPr/>
          <p:nvPr/>
        </p:nvGrpSpPr>
        <p:grpSpPr>
          <a:xfrm>
            <a:off x="1222626" y="2499687"/>
            <a:ext cx="1534216" cy="2108007"/>
            <a:chOff x="14" y="20310"/>
            <a:chExt cx="1335153" cy="2108007"/>
          </a:xfrm>
        </p:grpSpPr>
        <p:sp>
          <p:nvSpPr>
            <p:cNvPr id="6" name="Rounded Rectangle 5"/>
            <p:cNvSpPr/>
            <p:nvPr/>
          </p:nvSpPr>
          <p:spPr>
            <a:xfrm>
              <a:off x="14" y="20310"/>
              <a:ext cx="1335153" cy="2108007"/>
            </a:xfrm>
            <a:prstGeom prst="roundRect">
              <a:avLst>
                <a:gd name="adj" fmla="val 16670"/>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ounded Rectangle 4"/>
            <p:cNvSpPr txBox="1"/>
            <p:nvPr/>
          </p:nvSpPr>
          <p:spPr>
            <a:xfrm>
              <a:off x="65203" y="85499"/>
              <a:ext cx="1204775" cy="19776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solidFill>
                    <a:schemeClr val="bg2">
                      <a:lumMod val="75000"/>
                    </a:schemeClr>
                  </a:solidFill>
                </a:rPr>
                <a:t>It says</a:t>
              </a:r>
            </a:p>
          </p:txBody>
        </p:sp>
      </p:grpSp>
    </p:spTree>
    <p:extLst>
      <p:ext uri="{BB962C8B-B14F-4D97-AF65-F5344CB8AC3E}">
        <p14:creationId xmlns:p14="http://schemas.microsoft.com/office/powerpoint/2010/main" val="277670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9185" y="0"/>
            <a:ext cx="9984316" cy="1007765"/>
          </a:xfrm>
        </p:spPr>
        <p:txBody>
          <a:bodyPr>
            <a:noAutofit/>
          </a:bodyPr>
          <a:lstStyle/>
          <a:p>
            <a:pPr marL="0">
              <a:spcBef>
                <a:spcPct val="20000"/>
              </a:spcBef>
            </a:pPr>
            <a:r>
              <a:rPr lang="en-GB" dirty="0">
                <a:cs typeface="Calibri Light"/>
              </a:rPr>
              <a:t>I say- example </a:t>
            </a:r>
            <a:endPar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p:txBody>
          <a:bodyPr/>
          <a:lstStyle/>
          <a:p>
            <a:pPr marL="457200" indent="-457200">
              <a:buFont typeface="Arial" panose="020B0604020202020204" pitchFamily="34" charset="0"/>
              <a:buChar char="•"/>
            </a:pPr>
            <a:endParaRPr lang="en-GB" dirty="0"/>
          </a:p>
          <a:p>
            <a:endParaRPr lang="en-GB" dirty="0"/>
          </a:p>
        </p:txBody>
      </p:sp>
      <p:sp>
        <p:nvSpPr>
          <p:cNvPr id="4" name="Content Placeholder 2">
            <a:extLst>
              <a:ext uri="{FF2B5EF4-FFF2-40B4-BE49-F238E27FC236}">
                <a16:creationId xmlns:a16="http://schemas.microsoft.com/office/drawing/2014/main" id="{961F31BA-0383-44D8-971F-55952B9A71E2}"/>
              </a:ext>
            </a:extLst>
          </p:cNvPr>
          <p:cNvSpPr txBox="1">
            <a:spLocks/>
          </p:cNvSpPr>
          <p:nvPr/>
        </p:nvSpPr>
        <p:spPr>
          <a:xfrm>
            <a:off x="3098494" y="3116541"/>
            <a:ext cx="8128462" cy="14911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2">
                    <a:lumMod val="75000"/>
                  </a:schemeClr>
                </a:solidFill>
                <a:latin typeface="Open Sans" panose="020B0606030504020204"/>
                <a:ea typeface="Tahoma" panose="020B0604030504040204" pitchFamily="34" charset="0"/>
                <a:cs typeface="Tahoma" panose="020B0604030504040204" pitchFamily="34" charset="0"/>
              </a:rPr>
              <a:t>Kolb is a key proponent of incorporating learning styles into instructional design…</a:t>
            </a:r>
            <a:endParaRPr lang="en-GB" dirty="0">
              <a:solidFill>
                <a:schemeClr val="bg2">
                  <a:lumMod val="75000"/>
                </a:schemeClr>
              </a:solidFill>
              <a:latin typeface="Open Sans" panose="020B0606030504020204"/>
            </a:endParaRPr>
          </a:p>
          <a:p>
            <a:pPr marL="0" indent="0">
              <a:buFont typeface="Arial" panose="020B0604020202020204" pitchFamily="34" charset="0"/>
              <a:buNone/>
            </a:pPr>
            <a:endParaRPr lang="en-GB" i="1" dirty="0">
              <a:solidFill>
                <a:schemeClr val="accent6"/>
              </a:solidFill>
              <a:latin typeface="Open Sans" panose="020B0606030504020204"/>
              <a:ea typeface="Tahoma" panose="020B0604030504040204" pitchFamily="34" charset="0"/>
              <a:cs typeface="Tahoma" panose="020B0604030504040204" pitchFamily="34" charset="0"/>
            </a:endParaRPr>
          </a:p>
          <a:p>
            <a:pPr marL="0" indent="0">
              <a:buFont typeface="Arial" panose="020B0604020202020204" pitchFamily="34" charset="0"/>
              <a:buNone/>
            </a:pPr>
            <a:endParaRPr lang="en-GB" dirty="0">
              <a:solidFill>
                <a:schemeClr val="accent6"/>
              </a:solidFill>
              <a:latin typeface="Open Sans" panose="020B0606030504020204"/>
            </a:endParaRPr>
          </a:p>
        </p:txBody>
      </p:sp>
      <p:grpSp>
        <p:nvGrpSpPr>
          <p:cNvPr id="5" name="Group 4"/>
          <p:cNvGrpSpPr/>
          <p:nvPr/>
        </p:nvGrpSpPr>
        <p:grpSpPr>
          <a:xfrm>
            <a:off x="1421688" y="2499687"/>
            <a:ext cx="1335153" cy="2108007"/>
            <a:chOff x="14" y="20310"/>
            <a:chExt cx="1335153" cy="2108007"/>
          </a:xfrm>
        </p:grpSpPr>
        <p:sp>
          <p:nvSpPr>
            <p:cNvPr id="6" name="Rounded Rectangle 5"/>
            <p:cNvSpPr/>
            <p:nvPr/>
          </p:nvSpPr>
          <p:spPr>
            <a:xfrm>
              <a:off x="14" y="20310"/>
              <a:ext cx="1335153" cy="2108007"/>
            </a:xfrm>
            <a:prstGeom prst="roundRect">
              <a:avLst>
                <a:gd name="adj" fmla="val 16670"/>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ounded Rectangle 4"/>
            <p:cNvSpPr txBox="1"/>
            <p:nvPr/>
          </p:nvSpPr>
          <p:spPr>
            <a:xfrm>
              <a:off x="65203" y="85499"/>
              <a:ext cx="1204775" cy="19776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solidFill>
                    <a:schemeClr val="bg2">
                      <a:lumMod val="75000"/>
                    </a:schemeClr>
                  </a:solidFill>
                  <a:latin typeface="Open Sans" panose="020B0606030504020204"/>
                </a:rPr>
                <a:t>I say</a:t>
              </a:r>
            </a:p>
          </p:txBody>
        </p:sp>
      </p:grpSp>
    </p:spTree>
    <p:extLst>
      <p:ext uri="{BB962C8B-B14F-4D97-AF65-F5344CB8AC3E}">
        <p14:creationId xmlns:p14="http://schemas.microsoft.com/office/powerpoint/2010/main" val="91639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9185" y="0"/>
            <a:ext cx="9984316" cy="1007765"/>
          </a:xfrm>
        </p:spPr>
        <p:txBody>
          <a:bodyPr>
            <a:noAutofit/>
          </a:bodyPr>
          <a:lstStyle/>
          <a:p>
            <a:pPr marL="0">
              <a:spcBef>
                <a:spcPct val="20000"/>
              </a:spcBef>
            </a:pPr>
            <a:r>
              <a:rPr lang="en-GB" dirty="0">
                <a:cs typeface="Calibri Light"/>
              </a:rPr>
              <a:t>And so - example </a:t>
            </a:r>
            <a:endPar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p:txBody>
          <a:bodyPr/>
          <a:lstStyle/>
          <a:p>
            <a:pPr marL="457200" indent="-457200">
              <a:buFont typeface="Arial" panose="020B0604020202020204" pitchFamily="34" charset="0"/>
              <a:buChar char="•"/>
            </a:pPr>
            <a:endParaRPr lang="en-GB" dirty="0"/>
          </a:p>
          <a:p>
            <a:endParaRPr lang="en-GB" dirty="0"/>
          </a:p>
        </p:txBody>
      </p:sp>
      <p:sp>
        <p:nvSpPr>
          <p:cNvPr id="4" name="Content Placeholder 2">
            <a:extLst>
              <a:ext uri="{FF2B5EF4-FFF2-40B4-BE49-F238E27FC236}">
                <a16:creationId xmlns:a16="http://schemas.microsoft.com/office/drawing/2014/main" id="{961F31BA-0383-44D8-971F-55952B9A71E2}"/>
              </a:ext>
            </a:extLst>
          </p:cNvPr>
          <p:cNvSpPr txBox="1">
            <a:spLocks/>
          </p:cNvSpPr>
          <p:nvPr/>
        </p:nvSpPr>
        <p:spPr>
          <a:xfrm>
            <a:off x="3098494" y="3116541"/>
            <a:ext cx="8128462" cy="14911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accent6"/>
                </a:solidFill>
                <a:latin typeface="Open Sans" panose="020B0606030504020204"/>
                <a:ea typeface="Tahoma" panose="020B0604030504040204" pitchFamily="34" charset="0"/>
                <a:cs typeface="Tahoma" panose="020B0604030504040204" pitchFamily="34" charset="0"/>
              </a:rPr>
              <a:t>T</a:t>
            </a:r>
            <a:r>
              <a:rPr lang="en-GB" dirty="0">
                <a:solidFill>
                  <a:schemeClr val="bg2">
                    <a:lumMod val="75000"/>
                  </a:schemeClr>
                </a:solidFill>
                <a:latin typeface="Open Sans" panose="020B0606030504020204"/>
                <a:ea typeface="Tahoma" panose="020B0604030504040204" pitchFamily="34" charset="0"/>
                <a:cs typeface="Tahoma" panose="020B0604030504040204" pitchFamily="34" charset="0"/>
              </a:rPr>
              <a:t>eaching</a:t>
            </a:r>
            <a:r>
              <a:rPr lang="en-GB" dirty="0">
                <a:solidFill>
                  <a:schemeClr val="bg2">
                    <a:lumMod val="75000"/>
                  </a:schemeClr>
                </a:solidFill>
                <a:ea typeface="Tahoma" panose="020B0604030504040204" pitchFamily="34" charset="0"/>
                <a:cs typeface="Tahoma" panose="020B0604030504040204" pitchFamily="34" charset="0"/>
              </a:rPr>
              <a:t> according to learning style can limit student’s ability to adapt…</a:t>
            </a:r>
          </a:p>
          <a:p>
            <a:endParaRPr lang="en-GB" dirty="0"/>
          </a:p>
        </p:txBody>
      </p:sp>
      <p:grpSp>
        <p:nvGrpSpPr>
          <p:cNvPr id="5" name="Group 4"/>
          <p:cNvGrpSpPr/>
          <p:nvPr/>
        </p:nvGrpSpPr>
        <p:grpSpPr>
          <a:xfrm>
            <a:off x="1421688" y="2499687"/>
            <a:ext cx="1335153" cy="2108007"/>
            <a:chOff x="14" y="20310"/>
            <a:chExt cx="1335153" cy="2108007"/>
          </a:xfrm>
        </p:grpSpPr>
        <p:sp>
          <p:nvSpPr>
            <p:cNvPr id="6" name="Rounded Rectangle 5"/>
            <p:cNvSpPr/>
            <p:nvPr/>
          </p:nvSpPr>
          <p:spPr>
            <a:xfrm>
              <a:off x="14" y="20310"/>
              <a:ext cx="1335153" cy="2108007"/>
            </a:xfrm>
            <a:prstGeom prst="roundRect">
              <a:avLst>
                <a:gd name="adj" fmla="val 16670"/>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ounded Rectangle 4"/>
            <p:cNvSpPr txBox="1"/>
            <p:nvPr/>
          </p:nvSpPr>
          <p:spPr>
            <a:xfrm>
              <a:off x="65203" y="85499"/>
              <a:ext cx="1204775" cy="19776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err="1">
                  <a:solidFill>
                    <a:schemeClr val="bg2">
                      <a:lumMod val="75000"/>
                    </a:schemeClr>
                  </a:solidFill>
                  <a:latin typeface="Open Sans" panose="020B0606030504020204"/>
                </a:rPr>
                <a:t>Andso</a:t>
              </a:r>
              <a:endParaRPr lang="en-GB" sz="3600" kern="1200" dirty="0">
                <a:solidFill>
                  <a:schemeClr val="bg2">
                    <a:lumMod val="75000"/>
                  </a:schemeClr>
                </a:solidFill>
                <a:latin typeface="Open Sans" panose="020B0606030504020204"/>
              </a:endParaRPr>
            </a:p>
          </p:txBody>
        </p:sp>
      </p:grpSp>
    </p:spTree>
    <p:extLst>
      <p:ext uri="{BB962C8B-B14F-4D97-AF65-F5344CB8AC3E}">
        <p14:creationId xmlns:p14="http://schemas.microsoft.com/office/powerpoint/2010/main" val="2994558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pPr marL="0">
              <a:spcBef>
                <a:spcPct val="20000"/>
              </a:spcBef>
            </a:pPr>
            <a:r>
              <a:rPr lang="en-GB" dirty="0">
                <a:cs typeface="Calibri Light"/>
              </a:rPr>
              <a:t>Activity 1 – Reading the article – adding notes </a:t>
            </a:r>
            <a:endPar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p:txBody>
          <a:bodyPr/>
          <a:lstStyle/>
          <a:p>
            <a:endParaRPr lang="en-GB" dirty="0">
              <a:solidFill>
                <a:schemeClr val="accent6"/>
              </a:solidFill>
            </a:endParaRPr>
          </a:p>
          <a:p>
            <a:pPr marL="457200" indent="-457200">
              <a:buFont typeface="Arial" panose="020B0604020202020204" pitchFamily="34" charset="0"/>
              <a:buChar char="•"/>
            </a:pPr>
            <a:r>
              <a:rPr lang="en-GB" dirty="0">
                <a:solidFill>
                  <a:schemeClr val="bg2">
                    <a:lumMod val="75000"/>
                  </a:schemeClr>
                </a:solidFill>
              </a:rPr>
              <a:t>Add notes as you read using the comment function.  </a:t>
            </a:r>
          </a:p>
          <a:p>
            <a:endParaRPr lang="en-GB" dirty="0">
              <a:solidFill>
                <a:schemeClr val="bg2">
                  <a:lumMod val="75000"/>
                </a:schemeClr>
              </a:solidFill>
            </a:endParaRPr>
          </a:p>
          <a:p>
            <a:pPr marL="457200" indent="-457200">
              <a:buFont typeface="Arial" panose="020B0604020202020204" pitchFamily="34" charset="0"/>
              <a:buChar char="•"/>
            </a:pPr>
            <a:r>
              <a:rPr lang="en-GB" dirty="0">
                <a:solidFill>
                  <a:schemeClr val="bg2">
                    <a:lumMod val="75000"/>
                  </a:schemeClr>
                </a:solidFill>
              </a:rPr>
              <a:t>Take some notes as you </a:t>
            </a:r>
            <a:r>
              <a:rPr lang="en-GB">
                <a:solidFill>
                  <a:schemeClr val="bg2">
                    <a:lumMod val="75000"/>
                  </a:schemeClr>
                </a:solidFill>
              </a:rPr>
              <a:t>read incorporating the ‘and so’</a:t>
            </a:r>
            <a:endParaRPr lang="en-GB" dirty="0">
              <a:solidFill>
                <a:schemeClr val="bg2">
                  <a:lumMod val="75000"/>
                </a:schemeClr>
              </a:solidFill>
            </a:endParaRPr>
          </a:p>
          <a:p>
            <a:pPr marL="457200" indent="-457200">
              <a:buFont typeface="Arial" panose="020B0604020202020204" pitchFamily="34" charset="0"/>
              <a:buChar char="•"/>
            </a:pPr>
            <a:endParaRPr lang="en-GB" dirty="0">
              <a:solidFill>
                <a:schemeClr val="bg2">
                  <a:lumMod val="75000"/>
                </a:schemeClr>
              </a:solidFill>
            </a:endParaRPr>
          </a:p>
          <a:p>
            <a:pPr marL="457200" indent="-457200">
              <a:buFont typeface="Arial" panose="020B0604020202020204" pitchFamily="34" charset="0"/>
              <a:buChar char="•"/>
            </a:pPr>
            <a:r>
              <a:rPr lang="en-GB">
                <a:solidFill>
                  <a:schemeClr val="bg2">
                    <a:lumMod val="75000"/>
                  </a:schemeClr>
                </a:solidFill>
                <a:latin typeface="Open Sans"/>
                <a:ea typeface="Open Sans"/>
                <a:cs typeface="Open Sans"/>
              </a:rPr>
              <a:t>Here is the address: </a:t>
            </a:r>
            <a:r>
              <a:rPr lang="en-GB" b="1" dirty="0">
                <a:solidFill>
                  <a:schemeClr val="bg2">
                    <a:lumMod val="75000"/>
                  </a:schemeClr>
                </a:solidFill>
                <a:latin typeface="Open Sans"/>
                <a:ea typeface="Open Sans"/>
                <a:cs typeface="Open Sans"/>
                <a:hlinkClick r:id="rId3">
                  <a:extLst>
                    <a:ext uri="{A12FA001-AC4F-418D-AE19-62706E023703}">
                      <ahyp:hlinkClr xmlns:ahyp="http://schemas.microsoft.com/office/drawing/2018/hyperlinkcolor" val="tx"/>
                    </a:ext>
                  </a:extLst>
                </a:hlinkClick>
              </a:rPr>
              <a:t>shorturl.at/ksNV8</a:t>
            </a:r>
            <a:endParaRPr lang="en-GB" b="1" dirty="0">
              <a:solidFill>
                <a:schemeClr val="bg2">
                  <a:lumMod val="75000"/>
                </a:schemeClr>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090774876"/>
      </p:ext>
    </p:extLst>
  </p:cSld>
  <p:clrMapOvr>
    <a:masterClrMapping/>
  </p:clrMapOvr>
</p:sld>
</file>

<file path=ppt/theme/theme1.xml><?xml version="1.0" encoding="utf-8"?>
<a:theme xmlns:a="http://schemas.openxmlformats.org/drawingml/2006/main" name="1_mle-presentations">
  <a:themeElements>
    <a:clrScheme name="my-learning-essentials">
      <a:dk1>
        <a:srgbClr val="595959"/>
      </a:dk1>
      <a:lt1>
        <a:srgbClr val="FFFFFF"/>
      </a:lt1>
      <a:dk2>
        <a:srgbClr val="595959"/>
      </a:dk2>
      <a:lt2>
        <a:srgbClr val="D2D2D2"/>
      </a:lt2>
      <a:accent1>
        <a:srgbClr val="7A1F7F"/>
      </a:accent1>
      <a:accent2>
        <a:srgbClr val="88898C"/>
      </a:accent2>
      <a:accent3>
        <a:srgbClr val="FDB828"/>
      </a:accent3>
      <a:accent4>
        <a:srgbClr val="C81976"/>
      </a:accent4>
      <a:accent5>
        <a:srgbClr val="000000"/>
      </a:accent5>
      <a:accent6>
        <a:srgbClr val="000000"/>
      </a:accent6>
      <a:hlink>
        <a:srgbClr val="0070C0"/>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12">
      <a:dk1>
        <a:srgbClr val="262626"/>
      </a:dk1>
      <a:lt1>
        <a:srgbClr val="FFFFFF"/>
      </a:lt1>
      <a:dk2>
        <a:srgbClr val="FFFFFF"/>
      </a:dk2>
      <a:lt2>
        <a:srgbClr val="FFFFFF"/>
      </a:lt2>
      <a:accent1>
        <a:srgbClr val="7A1F7F"/>
      </a:accent1>
      <a:accent2>
        <a:srgbClr val="FDB828"/>
      </a:accent2>
      <a:accent3>
        <a:srgbClr val="009B9B"/>
      </a:accent3>
      <a:accent4>
        <a:srgbClr val="C81976"/>
      </a:accent4>
      <a:accent5>
        <a:srgbClr val="FDB828"/>
      </a:accent5>
      <a:accent6>
        <a:srgbClr val="88898C"/>
      </a:accent6>
      <a:hlink>
        <a:srgbClr val="7A1F7F"/>
      </a:hlink>
      <a:folHlink>
        <a:srgbClr val="009B9B"/>
      </a:folHlink>
    </a:clrScheme>
    <a:fontScheme name="MLE Open San">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5BD1E547A90946A9ADB423C993D0E3" ma:contentTypeVersion="14" ma:contentTypeDescription="Create a new document." ma:contentTypeScope="" ma:versionID="3da71c0d4c42b21aa40ecc14242524a6">
  <xsd:schema xmlns:xsd="http://www.w3.org/2001/XMLSchema" xmlns:xs="http://www.w3.org/2001/XMLSchema" xmlns:p="http://schemas.microsoft.com/office/2006/metadata/properties" xmlns:ns3="69c173d1-ea33-4fe7-90fc-bfa317e94586" xmlns:ns4="9f4ae16b-ed69-47ef-8dd1-ce6da24203aa" targetNamespace="http://schemas.microsoft.com/office/2006/metadata/properties" ma:root="true" ma:fieldsID="0fc231a8b9f136931f3e3f026962ab15" ns3:_="" ns4:_="">
    <xsd:import namespace="69c173d1-ea33-4fe7-90fc-bfa317e94586"/>
    <xsd:import namespace="9f4ae16b-ed69-47ef-8dd1-ce6da24203a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c173d1-ea33-4fe7-90fc-bfa317e94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4ae16b-ed69-47ef-8dd1-ce6da24203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DDCC89-D6CE-4E97-ABEF-B1423D50857B}">
  <ds:schemaRefs>
    <ds:schemaRef ds:uri="http://schemas.microsoft.com/sharepoint/v3/contenttype/forms"/>
  </ds:schemaRefs>
</ds:datastoreItem>
</file>

<file path=customXml/itemProps2.xml><?xml version="1.0" encoding="utf-8"?>
<ds:datastoreItem xmlns:ds="http://schemas.openxmlformats.org/officeDocument/2006/customXml" ds:itemID="{D635DD30-3A54-47FF-B0F8-FC7AE50F4315}">
  <ds:schemaRefs>
    <ds:schemaRef ds:uri="http://schemas.microsoft.com/office/2006/documentManagement/types"/>
    <ds:schemaRef ds:uri="http://purl.org/dc/terms/"/>
    <ds:schemaRef ds:uri="http://purl.org/dc/dcmitype/"/>
    <ds:schemaRef ds:uri="69c173d1-ea33-4fe7-90fc-bfa317e94586"/>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9f4ae16b-ed69-47ef-8dd1-ce6da24203aa"/>
    <ds:schemaRef ds:uri="http://www.w3.org/XML/1998/namespace"/>
  </ds:schemaRefs>
</ds:datastoreItem>
</file>

<file path=customXml/itemProps3.xml><?xml version="1.0" encoding="utf-8"?>
<ds:datastoreItem xmlns:ds="http://schemas.openxmlformats.org/officeDocument/2006/customXml" ds:itemID="{44B95FBA-8198-4F01-9D46-FE686D09E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c173d1-ea33-4fe7-90fc-bfa317e94586"/>
    <ds:schemaRef ds:uri="9f4ae16b-ed69-47ef-8dd1-ce6da24203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5290</TotalTime>
  <Words>1149</Words>
  <Application>Microsoft Office PowerPoint</Application>
  <PresentationFormat>Widescreen</PresentationFormat>
  <Paragraphs>119</Paragraphs>
  <Slides>19</Slides>
  <Notes>16</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1_mle-presentations</vt:lpstr>
      <vt:lpstr>1_Office Theme</vt:lpstr>
      <vt:lpstr>1_Office Theme</vt:lpstr>
      <vt:lpstr>PowerPoint Presentation</vt:lpstr>
      <vt:lpstr>PowerPoint Presentation</vt:lpstr>
      <vt:lpstr>PowerPoint Presentation</vt:lpstr>
      <vt:lpstr>What do you want to get out of today?</vt:lpstr>
      <vt:lpstr>PowerPoint Presentation</vt:lpstr>
      <vt:lpstr>PowerPoint Presentation</vt:lpstr>
      <vt:lpstr>PowerPoint Presentation</vt:lpstr>
      <vt:lpstr>PowerPoint Presentation</vt:lpstr>
      <vt:lpstr>PowerPoint Presentation</vt:lpstr>
      <vt:lpstr>Smoothly incorporate the work of others into a piece of academic writing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Hirst</dc:creator>
  <cp:lastModifiedBy>Samantha Aston</cp:lastModifiedBy>
  <cp:revision>189</cp:revision>
  <dcterms:created xsi:type="dcterms:W3CDTF">2021-09-14T16:33:40Z</dcterms:created>
  <dcterms:modified xsi:type="dcterms:W3CDTF">2021-10-11T10:52:43Z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0x010100D05BD1E547A90946A9ADB423C993D0E3</vt:lpwstr>
  </property>
</Properties>
</file>