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4.xml" ContentType="application/vnd.openxmlformats-officedocument.them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5.xml" ContentType="application/vnd.openxmlformats-officedocument.them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6.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7.xml" ContentType="application/vnd.openxmlformats-officedocument.them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700" r:id="rId4"/>
    <p:sldMasterId id="2147483715" r:id="rId5"/>
    <p:sldMasterId id="2147483755" r:id="rId6"/>
    <p:sldMasterId id="2147483795" r:id="rId7"/>
    <p:sldMasterId id="2147483827" r:id="rId8"/>
    <p:sldMasterId id="2147483838" r:id="rId9"/>
  </p:sldMasterIdLst>
  <p:notesMasterIdLst>
    <p:notesMasterId r:id="rId68"/>
  </p:notesMasterIdLst>
  <p:sldIdLst>
    <p:sldId id="294" r:id="rId10"/>
    <p:sldId id="296" r:id="rId11"/>
    <p:sldId id="545" r:id="rId12"/>
    <p:sldId id="297" r:id="rId13"/>
    <p:sldId id="551" r:id="rId14"/>
    <p:sldId id="454" r:id="rId15"/>
    <p:sldId id="472" r:id="rId16"/>
    <p:sldId id="532" r:id="rId17"/>
    <p:sldId id="525" r:id="rId18"/>
    <p:sldId id="526" r:id="rId19"/>
    <p:sldId id="527" r:id="rId20"/>
    <p:sldId id="528" r:id="rId21"/>
    <p:sldId id="529" r:id="rId22"/>
    <p:sldId id="530" r:id="rId23"/>
    <p:sldId id="531" r:id="rId24"/>
    <p:sldId id="455" r:id="rId25"/>
    <p:sldId id="471" r:id="rId26"/>
    <p:sldId id="519" r:id="rId27"/>
    <p:sldId id="484" r:id="rId28"/>
    <p:sldId id="458" r:id="rId29"/>
    <p:sldId id="456" r:id="rId30"/>
    <p:sldId id="457" r:id="rId31"/>
    <p:sldId id="473" r:id="rId32"/>
    <p:sldId id="537" r:id="rId33"/>
    <p:sldId id="550" r:id="rId34"/>
    <p:sldId id="546" r:id="rId35"/>
    <p:sldId id="474" r:id="rId36"/>
    <p:sldId id="517" r:id="rId37"/>
    <p:sldId id="540" r:id="rId38"/>
    <p:sldId id="541" r:id="rId39"/>
    <p:sldId id="542" r:id="rId40"/>
    <p:sldId id="543" r:id="rId41"/>
    <p:sldId id="544" r:id="rId42"/>
    <p:sldId id="518" r:id="rId43"/>
    <p:sldId id="481" r:id="rId44"/>
    <p:sldId id="510" r:id="rId45"/>
    <p:sldId id="536" r:id="rId46"/>
    <p:sldId id="491" r:id="rId47"/>
    <p:sldId id="490" r:id="rId48"/>
    <p:sldId id="552" r:id="rId49"/>
    <p:sldId id="503" r:id="rId50"/>
    <p:sldId id="498" r:id="rId51"/>
    <p:sldId id="508" r:id="rId52"/>
    <p:sldId id="547" r:id="rId53"/>
    <p:sldId id="475" r:id="rId54"/>
    <p:sldId id="539" r:id="rId55"/>
    <p:sldId id="521" r:id="rId56"/>
    <p:sldId id="522" r:id="rId57"/>
    <p:sldId id="523" r:id="rId58"/>
    <p:sldId id="303" r:id="rId59"/>
    <p:sldId id="304" r:id="rId60"/>
    <p:sldId id="334" r:id="rId61"/>
    <p:sldId id="468" r:id="rId62"/>
    <p:sldId id="338" r:id="rId63"/>
    <p:sldId id="343" r:id="rId64"/>
    <p:sldId id="548" r:id="rId65"/>
    <p:sldId id="341" r:id="rId66"/>
    <p:sldId id="344"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CD91AF2-58D9-4274-89D0-ADC4E806FE07}">
          <p14:sldIdLst>
            <p14:sldId id="294"/>
            <p14:sldId id="296"/>
            <p14:sldId id="545"/>
            <p14:sldId id="297"/>
            <p14:sldId id="551"/>
            <p14:sldId id="454"/>
            <p14:sldId id="472"/>
            <p14:sldId id="532"/>
            <p14:sldId id="525"/>
            <p14:sldId id="526"/>
            <p14:sldId id="527"/>
            <p14:sldId id="528"/>
            <p14:sldId id="529"/>
            <p14:sldId id="530"/>
            <p14:sldId id="531"/>
            <p14:sldId id="455"/>
            <p14:sldId id="471"/>
            <p14:sldId id="519"/>
            <p14:sldId id="484"/>
            <p14:sldId id="458"/>
            <p14:sldId id="456"/>
            <p14:sldId id="457"/>
            <p14:sldId id="473"/>
            <p14:sldId id="537"/>
            <p14:sldId id="550"/>
            <p14:sldId id="546"/>
            <p14:sldId id="474"/>
            <p14:sldId id="517"/>
            <p14:sldId id="540"/>
            <p14:sldId id="541"/>
            <p14:sldId id="542"/>
            <p14:sldId id="543"/>
            <p14:sldId id="544"/>
            <p14:sldId id="518"/>
            <p14:sldId id="481"/>
            <p14:sldId id="510"/>
            <p14:sldId id="536"/>
            <p14:sldId id="491"/>
            <p14:sldId id="490"/>
            <p14:sldId id="552"/>
            <p14:sldId id="503"/>
            <p14:sldId id="498"/>
            <p14:sldId id="508"/>
            <p14:sldId id="547"/>
            <p14:sldId id="475"/>
            <p14:sldId id="539"/>
            <p14:sldId id="521"/>
            <p14:sldId id="522"/>
            <p14:sldId id="523"/>
            <p14:sldId id="303"/>
            <p14:sldId id="304"/>
            <p14:sldId id="334"/>
            <p14:sldId id="468"/>
            <p14:sldId id="338"/>
            <p14:sldId id="343"/>
            <p14:sldId id="548"/>
            <p14:sldId id="341"/>
            <p14:sldId id="344"/>
          </p14:sldIdLst>
        </p14:section>
        <p14:section name="MLE branded icons" id="{F3149BF5-C70E-4A3A-A1E3-C59EA21D6598}">
          <p14:sldIdLst/>
        </p14:section>
      </p14:sectionLst>
    </p:ext>
    <p:ext uri="{EFAFB233-063F-42B5-8137-9DF3F51BA10A}">
      <p15:sldGuideLst xmlns:p15="http://schemas.microsoft.com/office/powerpoint/2012/main">
        <p15:guide id="1" orient="horz" pos="2160">
          <p15:clr>
            <a:srgbClr val="A4A3A4"/>
          </p15:clr>
        </p15:guide>
        <p15:guide id="2" orient="horz">
          <p15:clr>
            <a:srgbClr val="A4A3A4"/>
          </p15:clr>
        </p15:guide>
        <p15:guide id="3" orient="horz" pos="4201">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828"/>
    <a:srgbClr val="7A1F7F"/>
    <a:srgbClr val="C81976"/>
    <a:srgbClr val="EBEBE4"/>
    <a:srgbClr val="88898C"/>
    <a:srgbClr val="009B9B"/>
    <a:srgbClr val="FFFFDD"/>
    <a:srgbClr val="FFFFCC"/>
    <a:srgbClr val="FFFFE7"/>
    <a:srgbClr val="FFFF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7BB70D-073F-2601-B5FC-D3803088F0B5}" v="3" dt="2020-03-12T08:36:22.194"/>
    <p1510:client id="{E80F3F6D-7362-2B91-B3FA-6DA567ECF77C}" v="184" dt="2020-03-09T15:02:25.831"/>
    <p1510:client id="{F6D43292-073E-4EB6-B7CD-E7641A895E5D}" v="3" dt="2020-03-09T16:16:47.0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66" autoAdjust="0"/>
    <p:restoredTop sz="67209" autoAdjust="0"/>
  </p:normalViewPr>
  <p:slideViewPr>
    <p:cSldViewPr snapToGrid="0">
      <p:cViewPr varScale="1">
        <p:scale>
          <a:sx n="77" d="100"/>
          <a:sy n="77" d="100"/>
        </p:scale>
        <p:origin x="2412" y="96"/>
      </p:cViewPr>
      <p:guideLst>
        <p:guide orient="horz" pos="2160"/>
        <p:guide orient="horz"/>
        <p:guide orient="horz" pos="4201"/>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5" Type="http://schemas.openxmlformats.org/officeDocument/2006/relationships/slideMaster" Target="slideMasters/slideMaster3.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presProps" Target="presProps.xml"/><Relationship Id="rId8" Type="http://schemas.openxmlformats.org/officeDocument/2006/relationships/slideMaster" Target="slideMasters/slideMaster6.xml"/><Relationship Id="rId51" Type="http://schemas.openxmlformats.org/officeDocument/2006/relationships/slide" Target="slides/slide42.xml"/><Relationship Id="rId72" Type="http://schemas.openxmlformats.org/officeDocument/2006/relationships/tableStyles" Target="tableStyles.xml"/><Relationship Id="rId3" Type="http://schemas.openxmlformats.org/officeDocument/2006/relationships/slideMaster" Target="slideMasters/slideMaster1.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microsoft.com/office/2015/10/relationships/revisionInfo" Target="revisionInfo.xml"/><Relationship Id="rId4" Type="http://schemas.openxmlformats.org/officeDocument/2006/relationships/slideMaster" Target="slideMasters/slideMaster2.xml"/><Relationship Id="rId9" Type="http://schemas.openxmlformats.org/officeDocument/2006/relationships/slideMaster" Target="slideMasters/slideMaster7.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5.xml"/><Relationship Id="rId7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75584370696022E-2"/>
          <c:y val="0.17752631747157469"/>
          <c:w val="0.91800922031590859"/>
          <c:h val="0.57454270682252961"/>
        </c:manualLayout>
      </c:layout>
      <c:barChart>
        <c:barDir val="bar"/>
        <c:grouping val="percentStacked"/>
        <c:varyColors val="0"/>
        <c:ser>
          <c:idx val="0"/>
          <c:order val="0"/>
          <c:tx>
            <c:strRef>
              <c:f>Sheet1!$A$1</c:f>
              <c:strCache>
                <c:ptCount val="1"/>
                <c:pt idx="0">
                  <c:v>Item 1</c:v>
                </c:pt>
              </c:strCache>
            </c:strRef>
          </c:tx>
          <c:spPr>
            <a:solidFill>
              <a:srgbClr val="FDB828"/>
            </a:solidFill>
          </c:spPr>
          <c:invertIfNegative val="0"/>
          <c:dPt>
            <c:idx val="0"/>
            <c:invertIfNegative val="0"/>
            <c:bubble3D val="0"/>
            <c:extLst>
              <c:ext xmlns:c16="http://schemas.microsoft.com/office/drawing/2014/chart" uri="{C3380CC4-5D6E-409C-BE32-E72D297353CC}">
                <c16:uniqueId val="{00000000-7579-4AC1-8C7E-D28A97A700AE}"/>
              </c:ext>
            </c:extLst>
          </c:dPt>
          <c:dPt>
            <c:idx val="1"/>
            <c:invertIfNegative val="0"/>
            <c:bubble3D val="0"/>
            <c:extLst>
              <c:ext xmlns:c16="http://schemas.microsoft.com/office/drawing/2014/chart" uri="{C3380CC4-5D6E-409C-BE32-E72D297353CC}">
                <c16:uniqueId val="{00000001-7579-4AC1-8C7E-D28A97A700AE}"/>
              </c:ext>
            </c:extLst>
          </c:dPt>
          <c:dPt>
            <c:idx val="2"/>
            <c:invertIfNegative val="0"/>
            <c:bubble3D val="0"/>
            <c:extLst>
              <c:ext xmlns:c16="http://schemas.microsoft.com/office/drawing/2014/chart" uri="{C3380CC4-5D6E-409C-BE32-E72D297353CC}">
                <c16:uniqueId val="{00000002-7579-4AC1-8C7E-D28A97A700AE}"/>
              </c:ext>
            </c:extLst>
          </c:dPt>
          <c:dPt>
            <c:idx val="3"/>
            <c:invertIfNegative val="0"/>
            <c:bubble3D val="0"/>
            <c:extLst>
              <c:ext xmlns:c16="http://schemas.microsoft.com/office/drawing/2014/chart" uri="{C3380CC4-5D6E-409C-BE32-E72D297353CC}">
                <c16:uniqueId val="{00000003-7579-4AC1-8C7E-D28A97A700AE}"/>
              </c:ext>
            </c:extLst>
          </c:dPt>
          <c:dLbls>
            <c:delete val="1"/>
          </c:dLbls>
          <c:val>
            <c:numRef>
              <c:f>Sheet1!$A$2</c:f>
              <c:numCache>
                <c:formatCode>General</c:formatCode>
                <c:ptCount val="1"/>
                <c:pt idx="0">
                  <c:v>8.1999999999999993</c:v>
                </c:pt>
              </c:numCache>
            </c:numRef>
          </c:val>
          <c:extLst>
            <c:ext xmlns:c16="http://schemas.microsoft.com/office/drawing/2014/chart" uri="{C3380CC4-5D6E-409C-BE32-E72D297353CC}">
              <c16:uniqueId val="{00000004-7579-4AC1-8C7E-D28A97A700AE}"/>
            </c:ext>
          </c:extLst>
        </c:ser>
        <c:ser>
          <c:idx val="1"/>
          <c:order val="1"/>
          <c:tx>
            <c:strRef>
              <c:f>Sheet1!$B$1</c:f>
              <c:strCache>
                <c:ptCount val="1"/>
                <c:pt idx="0">
                  <c:v>Item 2</c:v>
                </c:pt>
              </c:strCache>
            </c:strRef>
          </c:tx>
          <c:spPr>
            <a:solidFill>
              <a:srgbClr val="7A1F7F"/>
            </a:solidFill>
          </c:spPr>
          <c:invertIfNegative val="0"/>
          <c:dLbls>
            <c:delete val="1"/>
          </c:dLbls>
          <c:val>
            <c:numRef>
              <c:f>Sheet1!$B$2</c:f>
              <c:numCache>
                <c:formatCode>General</c:formatCode>
                <c:ptCount val="1"/>
                <c:pt idx="0">
                  <c:v>0.75</c:v>
                </c:pt>
              </c:numCache>
            </c:numRef>
          </c:val>
          <c:extLst>
            <c:ext xmlns:c16="http://schemas.microsoft.com/office/drawing/2014/chart" uri="{C3380CC4-5D6E-409C-BE32-E72D297353CC}">
              <c16:uniqueId val="{00000005-7579-4AC1-8C7E-D28A97A700AE}"/>
            </c:ext>
          </c:extLst>
        </c:ser>
        <c:ser>
          <c:idx val="2"/>
          <c:order val="2"/>
          <c:tx>
            <c:strRef>
              <c:f>Sheet1!$C$1</c:f>
              <c:strCache>
                <c:ptCount val="1"/>
                <c:pt idx="0">
                  <c:v>Item 3</c:v>
                </c:pt>
              </c:strCache>
            </c:strRef>
          </c:tx>
          <c:spPr>
            <a:solidFill>
              <a:srgbClr val="009B9B"/>
            </a:solidFill>
          </c:spPr>
          <c:invertIfNegative val="0"/>
          <c:dLbls>
            <c:delete val="1"/>
          </c:dLbls>
          <c:val>
            <c:numRef>
              <c:f>Sheet1!$C$2</c:f>
              <c:numCache>
                <c:formatCode>General</c:formatCode>
                <c:ptCount val="1"/>
                <c:pt idx="0">
                  <c:v>3.2</c:v>
                </c:pt>
              </c:numCache>
            </c:numRef>
          </c:val>
          <c:extLst>
            <c:ext xmlns:c16="http://schemas.microsoft.com/office/drawing/2014/chart" uri="{C3380CC4-5D6E-409C-BE32-E72D297353CC}">
              <c16:uniqueId val="{00000006-7579-4AC1-8C7E-D28A97A700AE}"/>
            </c:ext>
          </c:extLst>
        </c:ser>
        <c:ser>
          <c:idx val="3"/>
          <c:order val="3"/>
          <c:tx>
            <c:strRef>
              <c:f>Sheet1!$D$1</c:f>
              <c:strCache>
                <c:ptCount val="1"/>
                <c:pt idx="0">
                  <c:v>Item 4</c:v>
                </c:pt>
              </c:strCache>
            </c:strRef>
          </c:tx>
          <c:spPr>
            <a:solidFill>
              <a:srgbClr val="88898C"/>
            </a:solidFill>
          </c:spPr>
          <c:invertIfNegative val="0"/>
          <c:dLbls>
            <c:delete val="1"/>
          </c:dLbls>
          <c:val>
            <c:numRef>
              <c:f>Sheet1!$D$2</c:f>
              <c:numCache>
                <c:formatCode>General</c:formatCode>
                <c:ptCount val="1"/>
                <c:pt idx="0">
                  <c:v>1.4</c:v>
                </c:pt>
              </c:numCache>
            </c:numRef>
          </c:val>
          <c:extLst>
            <c:ext xmlns:c16="http://schemas.microsoft.com/office/drawing/2014/chart" uri="{C3380CC4-5D6E-409C-BE32-E72D297353CC}">
              <c16:uniqueId val="{00000007-7579-4AC1-8C7E-D28A97A700AE}"/>
            </c:ext>
          </c:extLst>
        </c:ser>
        <c:ser>
          <c:idx val="4"/>
          <c:order val="4"/>
          <c:tx>
            <c:strRef>
              <c:f>Sheet1!$E$1</c:f>
              <c:strCache>
                <c:ptCount val="1"/>
                <c:pt idx="0">
                  <c:v>Item 5</c:v>
                </c:pt>
              </c:strCache>
            </c:strRef>
          </c:tx>
          <c:spPr>
            <a:solidFill>
              <a:srgbClr val="C81976"/>
            </a:solidFill>
          </c:spPr>
          <c:invertIfNegative val="0"/>
          <c:dLbls>
            <c:delete val="1"/>
          </c:dLbls>
          <c:val>
            <c:numRef>
              <c:f>Sheet1!$E$2</c:f>
              <c:numCache>
                <c:formatCode>General</c:formatCode>
                <c:ptCount val="1"/>
                <c:pt idx="0">
                  <c:v>1.2</c:v>
                </c:pt>
              </c:numCache>
            </c:numRef>
          </c:val>
          <c:extLst>
            <c:ext xmlns:c16="http://schemas.microsoft.com/office/drawing/2014/chart" uri="{C3380CC4-5D6E-409C-BE32-E72D297353CC}">
              <c16:uniqueId val="{00000008-7579-4AC1-8C7E-D28A97A700AE}"/>
            </c:ext>
          </c:extLst>
        </c:ser>
        <c:dLbls>
          <c:showLegendKey val="0"/>
          <c:showVal val="1"/>
          <c:showCatName val="0"/>
          <c:showSerName val="0"/>
          <c:showPercent val="0"/>
          <c:showBubbleSize val="0"/>
        </c:dLbls>
        <c:gapWidth val="75"/>
        <c:overlap val="100"/>
        <c:axId val="113963776"/>
        <c:axId val="113965312"/>
      </c:barChart>
      <c:catAx>
        <c:axId val="113963776"/>
        <c:scaling>
          <c:orientation val="minMax"/>
        </c:scaling>
        <c:delete val="1"/>
        <c:axPos val="l"/>
        <c:numFmt formatCode="General" sourceLinked="1"/>
        <c:majorTickMark val="none"/>
        <c:minorTickMark val="none"/>
        <c:tickLblPos val="nextTo"/>
        <c:crossAx val="113965312"/>
        <c:crossesAt val="10"/>
        <c:auto val="1"/>
        <c:lblAlgn val="ctr"/>
        <c:lblOffset val="100"/>
        <c:noMultiLvlLbl val="0"/>
      </c:catAx>
      <c:valAx>
        <c:axId val="113965312"/>
        <c:scaling>
          <c:orientation val="minMax"/>
          <c:max val="1"/>
        </c:scaling>
        <c:delete val="0"/>
        <c:axPos val="b"/>
        <c:majorGridlines>
          <c:spPr>
            <a:ln>
              <a:solidFill>
                <a:schemeClr val="bg1">
                  <a:lumMod val="50000"/>
                </a:schemeClr>
              </a:solidFill>
            </a:ln>
          </c:spPr>
        </c:majorGridlines>
        <c:title>
          <c:tx>
            <c:rich>
              <a:bodyPr/>
              <a:lstStyle/>
              <a:p>
                <a:pPr>
                  <a:defRPr>
                    <a:latin typeface="Open Sans"/>
                  </a:defRPr>
                </a:pPr>
                <a:r>
                  <a:rPr lang="en-GB">
                    <a:latin typeface="Tahoma" panose="020B0604030504040204" pitchFamily="34" charset="0"/>
                  </a:rPr>
                  <a:t>Distribution</a:t>
                </a:r>
              </a:p>
            </c:rich>
          </c:tx>
          <c:layout>
            <c:manualLayout>
              <c:xMode val="edge"/>
              <c:yMode val="edge"/>
              <c:x val="0.45914849849134926"/>
              <c:y val="0.88954442657056365"/>
            </c:manualLayout>
          </c:layout>
          <c:overlay val="0"/>
        </c:title>
        <c:numFmt formatCode="0%" sourceLinked="1"/>
        <c:majorTickMark val="out"/>
        <c:minorTickMark val="none"/>
        <c:tickLblPos val="nextTo"/>
        <c:crossAx val="113963776"/>
        <c:crosses val="autoZero"/>
        <c:crossBetween val="between"/>
      </c:valAx>
    </c:plotArea>
    <c:legend>
      <c:legendPos val="t"/>
      <c:layout>
        <c:manualLayout>
          <c:xMode val="edge"/>
          <c:yMode val="edge"/>
          <c:x val="3.1248732504148568E-2"/>
          <c:y val="1.4496106216508669E-2"/>
          <c:w val="0.92770424097498871"/>
          <c:h val="0.12362952822593533"/>
        </c:manualLayout>
      </c:layout>
      <c:overlay val="0"/>
      <c:txPr>
        <a:bodyPr/>
        <a:lstStyle/>
        <a:p>
          <a:pPr>
            <a:defRPr sz="2000">
              <a:solidFill>
                <a:schemeClr val="tx1">
                  <a:lumMod val="75000"/>
                  <a:lumOff val="2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75584370696022E-2"/>
          <c:y val="0.17752631747157469"/>
          <c:w val="0.91800922031590859"/>
          <c:h val="0.57454270682252961"/>
        </c:manualLayout>
      </c:layout>
      <c:barChart>
        <c:barDir val="bar"/>
        <c:grouping val="percentStacked"/>
        <c:varyColors val="0"/>
        <c:ser>
          <c:idx val="0"/>
          <c:order val="0"/>
          <c:tx>
            <c:strRef>
              <c:f>Sheet1!$A$1</c:f>
              <c:strCache>
                <c:ptCount val="1"/>
                <c:pt idx="0">
                  <c:v>Item 1</c:v>
                </c:pt>
              </c:strCache>
            </c:strRef>
          </c:tx>
          <c:spPr>
            <a:solidFill>
              <a:srgbClr val="FDB828"/>
            </a:solidFill>
          </c:spPr>
          <c:invertIfNegative val="0"/>
          <c:dPt>
            <c:idx val="0"/>
            <c:invertIfNegative val="0"/>
            <c:bubble3D val="0"/>
            <c:extLst>
              <c:ext xmlns:c16="http://schemas.microsoft.com/office/drawing/2014/chart" uri="{C3380CC4-5D6E-409C-BE32-E72D297353CC}">
                <c16:uniqueId val="{00000000-C369-4E3F-8D27-2F3C71537E67}"/>
              </c:ext>
            </c:extLst>
          </c:dPt>
          <c:dPt>
            <c:idx val="1"/>
            <c:invertIfNegative val="0"/>
            <c:bubble3D val="0"/>
            <c:extLst>
              <c:ext xmlns:c16="http://schemas.microsoft.com/office/drawing/2014/chart" uri="{C3380CC4-5D6E-409C-BE32-E72D297353CC}">
                <c16:uniqueId val="{00000001-C369-4E3F-8D27-2F3C71537E67}"/>
              </c:ext>
            </c:extLst>
          </c:dPt>
          <c:dPt>
            <c:idx val="2"/>
            <c:invertIfNegative val="0"/>
            <c:bubble3D val="0"/>
            <c:extLst>
              <c:ext xmlns:c16="http://schemas.microsoft.com/office/drawing/2014/chart" uri="{C3380CC4-5D6E-409C-BE32-E72D297353CC}">
                <c16:uniqueId val="{00000002-C369-4E3F-8D27-2F3C71537E67}"/>
              </c:ext>
            </c:extLst>
          </c:dPt>
          <c:dPt>
            <c:idx val="3"/>
            <c:invertIfNegative val="0"/>
            <c:bubble3D val="0"/>
            <c:extLst>
              <c:ext xmlns:c16="http://schemas.microsoft.com/office/drawing/2014/chart" uri="{C3380CC4-5D6E-409C-BE32-E72D297353CC}">
                <c16:uniqueId val="{00000003-C369-4E3F-8D27-2F3C71537E67}"/>
              </c:ext>
            </c:extLst>
          </c:dPt>
          <c:dLbls>
            <c:delete val="1"/>
          </c:dLbls>
          <c:val>
            <c:numRef>
              <c:f>Sheet1!$A$2</c:f>
              <c:numCache>
                <c:formatCode>General</c:formatCode>
                <c:ptCount val="1"/>
                <c:pt idx="0">
                  <c:v>8.1999999999999993</c:v>
                </c:pt>
              </c:numCache>
            </c:numRef>
          </c:val>
          <c:extLst>
            <c:ext xmlns:c16="http://schemas.microsoft.com/office/drawing/2014/chart" uri="{C3380CC4-5D6E-409C-BE32-E72D297353CC}">
              <c16:uniqueId val="{00000004-C369-4E3F-8D27-2F3C71537E67}"/>
            </c:ext>
          </c:extLst>
        </c:ser>
        <c:ser>
          <c:idx val="1"/>
          <c:order val="1"/>
          <c:tx>
            <c:strRef>
              <c:f>Sheet1!$B$1</c:f>
              <c:strCache>
                <c:ptCount val="1"/>
                <c:pt idx="0">
                  <c:v>Item 2</c:v>
                </c:pt>
              </c:strCache>
            </c:strRef>
          </c:tx>
          <c:spPr>
            <a:solidFill>
              <a:srgbClr val="7A1F7F"/>
            </a:solidFill>
          </c:spPr>
          <c:invertIfNegative val="0"/>
          <c:dLbls>
            <c:delete val="1"/>
          </c:dLbls>
          <c:val>
            <c:numRef>
              <c:f>Sheet1!$B$2</c:f>
              <c:numCache>
                <c:formatCode>General</c:formatCode>
                <c:ptCount val="1"/>
                <c:pt idx="0">
                  <c:v>0.75</c:v>
                </c:pt>
              </c:numCache>
            </c:numRef>
          </c:val>
          <c:extLst>
            <c:ext xmlns:c16="http://schemas.microsoft.com/office/drawing/2014/chart" uri="{C3380CC4-5D6E-409C-BE32-E72D297353CC}">
              <c16:uniqueId val="{00000005-C369-4E3F-8D27-2F3C71537E67}"/>
            </c:ext>
          </c:extLst>
        </c:ser>
        <c:ser>
          <c:idx val="2"/>
          <c:order val="2"/>
          <c:tx>
            <c:strRef>
              <c:f>Sheet1!$C$1</c:f>
              <c:strCache>
                <c:ptCount val="1"/>
                <c:pt idx="0">
                  <c:v>Item 3</c:v>
                </c:pt>
              </c:strCache>
            </c:strRef>
          </c:tx>
          <c:spPr>
            <a:solidFill>
              <a:srgbClr val="009B9B"/>
            </a:solidFill>
          </c:spPr>
          <c:invertIfNegative val="0"/>
          <c:dLbls>
            <c:delete val="1"/>
          </c:dLbls>
          <c:val>
            <c:numRef>
              <c:f>Sheet1!$C$2</c:f>
              <c:numCache>
                <c:formatCode>General</c:formatCode>
                <c:ptCount val="1"/>
                <c:pt idx="0">
                  <c:v>3.2</c:v>
                </c:pt>
              </c:numCache>
            </c:numRef>
          </c:val>
          <c:extLst>
            <c:ext xmlns:c16="http://schemas.microsoft.com/office/drawing/2014/chart" uri="{C3380CC4-5D6E-409C-BE32-E72D297353CC}">
              <c16:uniqueId val="{00000006-C369-4E3F-8D27-2F3C71537E67}"/>
            </c:ext>
          </c:extLst>
        </c:ser>
        <c:ser>
          <c:idx val="3"/>
          <c:order val="3"/>
          <c:tx>
            <c:strRef>
              <c:f>Sheet1!$D$1</c:f>
              <c:strCache>
                <c:ptCount val="1"/>
                <c:pt idx="0">
                  <c:v>Item 4</c:v>
                </c:pt>
              </c:strCache>
            </c:strRef>
          </c:tx>
          <c:spPr>
            <a:solidFill>
              <a:srgbClr val="88898C"/>
            </a:solidFill>
          </c:spPr>
          <c:invertIfNegative val="0"/>
          <c:dLbls>
            <c:delete val="1"/>
          </c:dLbls>
          <c:val>
            <c:numRef>
              <c:f>Sheet1!$D$2</c:f>
              <c:numCache>
                <c:formatCode>General</c:formatCode>
                <c:ptCount val="1"/>
                <c:pt idx="0">
                  <c:v>1.4</c:v>
                </c:pt>
              </c:numCache>
            </c:numRef>
          </c:val>
          <c:extLst>
            <c:ext xmlns:c16="http://schemas.microsoft.com/office/drawing/2014/chart" uri="{C3380CC4-5D6E-409C-BE32-E72D297353CC}">
              <c16:uniqueId val="{00000007-C369-4E3F-8D27-2F3C71537E67}"/>
            </c:ext>
          </c:extLst>
        </c:ser>
        <c:ser>
          <c:idx val="4"/>
          <c:order val="4"/>
          <c:tx>
            <c:strRef>
              <c:f>Sheet1!$E$1</c:f>
              <c:strCache>
                <c:ptCount val="1"/>
                <c:pt idx="0">
                  <c:v>Item 5</c:v>
                </c:pt>
              </c:strCache>
            </c:strRef>
          </c:tx>
          <c:spPr>
            <a:solidFill>
              <a:srgbClr val="C81976"/>
            </a:solidFill>
          </c:spPr>
          <c:invertIfNegative val="0"/>
          <c:dLbls>
            <c:delete val="1"/>
          </c:dLbls>
          <c:val>
            <c:numRef>
              <c:f>Sheet1!$E$2</c:f>
              <c:numCache>
                <c:formatCode>General</c:formatCode>
                <c:ptCount val="1"/>
                <c:pt idx="0">
                  <c:v>1.2</c:v>
                </c:pt>
              </c:numCache>
            </c:numRef>
          </c:val>
          <c:extLst>
            <c:ext xmlns:c16="http://schemas.microsoft.com/office/drawing/2014/chart" uri="{C3380CC4-5D6E-409C-BE32-E72D297353CC}">
              <c16:uniqueId val="{00000008-C369-4E3F-8D27-2F3C71537E67}"/>
            </c:ext>
          </c:extLst>
        </c:ser>
        <c:dLbls>
          <c:showLegendKey val="0"/>
          <c:showVal val="1"/>
          <c:showCatName val="0"/>
          <c:showSerName val="0"/>
          <c:showPercent val="0"/>
          <c:showBubbleSize val="0"/>
        </c:dLbls>
        <c:gapWidth val="75"/>
        <c:overlap val="100"/>
        <c:axId val="1516672"/>
        <c:axId val="1518208"/>
      </c:barChart>
      <c:catAx>
        <c:axId val="1516672"/>
        <c:scaling>
          <c:orientation val="minMax"/>
        </c:scaling>
        <c:delete val="1"/>
        <c:axPos val="l"/>
        <c:numFmt formatCode="General" sourceLinked="1"/>
        <c:majorTickMark val="none"/>
        <c:minorTickMark val="none"/>
        <c:tickLblPos val="nextTo"/>
        <c:crossAx val="1518208"/>
        <c:crossesAt val="10"/>
        <c:auto val="1"/>
        <c:lblAlgn val="ctr"/>
        <c:lblOffset val="100"/>
        <c:noMultiLvlLbl val="0"/>
      </c:catAx>
      <c:valAx>
        <c:axId val="1518208"/>
        <c:scaling>
          <c:orientation val="minMax"/>
          <c:max val="1"/>
        </c:scaling>
        <c:delete val="0"/>
        <c:axPos val="b"/>
        <c:majorGridlines>
          <c:spPr>
            <a:ln>
              <a:solidFill>
                <a:schemeClr val="bg1">
                  <a:lumMod val="50000"/>
                </a:schemeClr>
              </a:solidFill>
            </a:ln>
          </c:spPr>
        </c:majorGridlines>
        <c:title>
          <c:tx>
            <c:rich>
              <a:bodyPr/>
              <a:lstStyle/>
              <a:p>
                <a:pPr>
                  <a:defRPr>
                    <a:latin typeface="Open Sans"/>
                  </a:defRPr>
                </a:pPr>
                <a:r>
                  <a:rPr lang="en-GB">
                    <a:latin typeface="Open Sans"/>
                  </a:rPr>
                  <a:t>Distribution</a:t>
                </a:r>
              </a:p>
            </c:rich>
          </c:tx>
          <c:layout>
            <c:manualLayout>
              <c:xMode val="edge"/>
              <c:yMode val="edge"/>
              <c:x val="0.45914849849134926"/>
              <c:y val="0.88954442657056365"/>
            </c:manualLayout>
          </c:layout>
          <c:overlay val="0"/>
        </c:title>
        <c:numFmt formatCode="0%" sourceLinked="1"/>
        <c:majorTickMark val="out"/>
        <c:minorTickMark val="none"/>
        <c:tickLblPos val="nextTo"/>
        <c:crossAx val="1516672"/>
        <c:crosses val="autoZero"/>
        <c:crossBetween val="between"/>
      </c:valAx>
    </c:plotArea>
    <c:legend>
      <c:legendPos val="t"/>
      <c:layout>
        <c:manualLayout>
          <c:xMode val="edge"/>
          <c:yMode val="edge"/>
          <c:x val="3.1248732504148568E-2"/>
          <c:y val="1.4496106216508669E-2"/>
          <c:w val="0.92770424097498871"/>
          <c:h val="0.12362952822593533"/>
        </c:manualLayout>
      </c:layout>
      <c:overlay val="0"/>
      <c:txPr>
        <a:bodyPr/>
        <a:lstStyle/>
        <a:p>
          <a:pPr>
            <a:defRPr sz="2000">
              <a:solidFill>
                <a:schemeClr val="tx1">
                  <a:lumMod val="75000"/>
                  <a:lumOff val="2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11804289881473E-2"/>
          <c:y val="0.32135950943722302"/>
          <c:w val="0.93642051709589647"/>
          <c:h val="0.60044686392869928"/>
        </c:manualLayout>
      </c:layout>
      <c:barChart>
        <c:barDir val="col"/>
        <c:grouping val="clustered"/>
        <c:varyColors val="0"/>
        <c:ser>
          <c:idx val="0"/>
          <c:order val="0"/>
          <c:tx>
            <c:strRef>
              <c:f>Sheet1!$B$1</c:f>
              <c:strCache>
                <c:ptCount val="1"/>
                <c:pt idx="0">
                  <c:v>Percentage</c:v>
                </c:pt>
              </c:strCache>
            </c:strRef>
          </c:tx>
          <c:invertIfNegative val="0"/>
          <c:dPt>
            <c:idx val="0"/>
            <c:invertIfNegative val="0"/>
            <c:bubble3D val="0"/>
            <c:spPr>
              <a:solidFill>
                <a:srgbClr val="7A1F7F"/>
              </a:solidFill>
            </c:spPr>
            <c:extLst>
              <c:ext xmlns:c16="http://schemas.microsoft.com/office/drawing/2014/chart" uri="{C3380CC4-5D6E-409C-BE32-E72D297353CC}">
                <c16:uniqueId val="{00000001-3CB4-45B7-817C-3DEE0F8CAE81}"/>
              </c:ext>
            </c:extLst>
          </c:dPt>
          <c:dPt>
            <c:idx val="1"/>
            <c:invertIfNegative val="0"/>
            <c:bubble3D val="0"/>
            <c:spPr>
              <a:solidFill>
                <a:srgbClr val="C81976"/>
              </a:solidFill>
            </c:spPr>
            <c:extLst>
              <c:ext xmlns:c16="http://schemas.microsoft.com/office/drawing/2014/chart" uri="{C3380CC4-5D6E-409C-BE32-E72D297353CC}">
                <c16:uniqueId val="{00000003-3CB4-45B7-817C-3DEE0F8CAE81}"/>
              </c:ext>
            </c:extLst>
          </c:dPt>
          <c:dPt>
            <c:idx val="2"/>
            <c:invertIfNegative val="0"/>
            <c:bubble3D val="0"/>
            <c:spPr>
              <a:solidFill>
                <a:srgbClr val="88898C"/>
              </a:solidFill>
            </c:spPr>
            <c:extLst>
              <c:ext xmlns:c16="http://schemas.microsoft.com/office/drawing/2014/chart" uri="{C3380CC4-5D6E-409C-BE32-E72D297353CC}">
                <c16:uniqueId val="{00000005-3CB4-45B7-817C-3DEE0F8CAE81}"/>
              </c:ext>
            </c:extLst>
          </c:dPt>
          <c:dPt>
            <c:idx val="3"/>
            <c:invertIfNegative val="0"/>
            <c:bubble3D val="0"/>
            <c:spPr>
              <a:solidFill>
                <a:srgbClr val="FDB828"/>
              </a:solidFill>
            </c:spPr>
            <c:extLst>
              <c:ext xmlns:c16="http://schemas.microsoft.com/office/drawing/2014/chart" uri="{C3380CC4-5D6E-409C-BE32-E72D297353CC}">
                <c16:uniqueId val="{00000007-3CB4-45B7-817C-3DEE0F8CAE81}"/>
              </c:ext>
            </c:extLst>
          </c:dPt>
          <c:dLbls>
            <c:spPr>
              <a:noFill/>
              <a:ln>
                <a:noFill/>
              </a:ln>
              <a:effectLst/>
            </c:spPr>
            <c:txPr>
              <a:bodyPr/>
              <a:lstStyle/>
              <a:p>
                <a:pPr>
                  <a:defRPr sz="24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Item 1</c:v>
                </c:pt>
                <c:pt idx="1">
                  <c:v>Item 2</c:v>
                </c:pt>
                <c:pt idx="2">
                  <c:v>Item 3</c:v>
                </c:pt>
                <c:pt idx="3">
                  <c:v>Item 4</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CB4-45B7-817C-3DEE0F8CAE81}"/>
            </c:ext>
          </c:extLst>
        </c:ser>
        <c:dLbls>
          <c:showLegendKey val="0"/>
          <c:showVal val="0"/>
          <c:showCatName val="0"/>
          <c:showSerName val="0"/>
          <c:showPercent val="0"/>
          <c:showBubbleSize val="0"/>
        </c:dLbls>
        <c:gapWidth val="100"/>
        <c:axId val="127055360"/>
        <c:axId val="127056896"/>
      </c:barChart>
      <c:catAx>
        <c:axId val="127055360"/>
        <c:scaling>
          <c:orientation val="minMax"/>
        </c:scaling>
        <c:delete val="0"/>
        <c:axPos val="b"/>
        <c:numFmt formatCode="General" sourceLinked="0"/>
        <c:majorTickMark val="out"/>
        <c:minorTickMark val="none"/>
        <c:tickLblPos val="nextTo"/>
        <c:crossAx val="127056896"/>
        <c:crosses val="autoZero"/>
        <c:auto val="1"/>
        <c:lblAlgn val="ctr"/>
        <c:lblOffset val="100"/>
        <c:noMultiLvlLbl val="0"/>
      </c:catAx>
      <c:valAx>
        <c:axId val="127056896"/>
        <c:scaling>
          <c:orientation val="minMax"/>
        </c:scaling>
        <c:delete val="0"/>
        <c:axPos val="l"/>
        <c:majorGridlines>
          <c:spPr>
            <a:ln w="6985">
              <a:solidFill>
                <a:schemeClr val="bg1">
                  <a:lumMod val="75000"/>
                </a:schemeClr>
              </a:solidFill>
            </a:ln>
          </c:spPr>
        </c:majorGridlines>
        <c:numFmt formatCode="General" sourceLinked="1"/>
        <c:majorTickMark val="out"/>
        <c:minorTickMark val="none"/>
        <c:tickLblPos val="nextTo"/>
        <c:crossAx val="127055360"/>
        <c:crosses val="autoZero"/>
        <c:crossBetween val="between"/>
      </c:valAx>
    </c:plotArea>
    <c:legend>
      <c:legendPos val="r"/>
      <c:layout>
        <c:manualLayout>
          <c:xMode val="edge"/>
          <c:yMode val="edge"/>
          <c:x val="0.86018495649243742"/>
          <c:y val="4.2959732869187375E-2"/>
          <c:w val="0.11703566454048722"/>
          <c:h val="0.23649779654112507"/>
        </c:manualLayout>
      </c:layout>
      <c:overlay val="0"/>
      <c:txPr>
        <a:bodyPr/>
        <a:lstStyle/>
        <a:p>
          <a:pPr>
            <a:defRPr sz="2000">
              <a:solidFill>
                <a:schemeClr val="tx1">
                  <a:lumMod val="75000"/>
                  <a:lumOff val="2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128595848024689E-2"/>
          <c:y val="0.24227955135632059"/>
          <c:w val="0.90941576666920065"/>
          <c:h val="0.63505932185801084"/>
        </c:manualLayout>
      </c:layout>
      <c:lineChart>
        <c:grouping val="stacked"/>
        <c:varyColors val="0"/>
        <c:ser>
          <c:idx val="0"/>
          <c:order val="0"/>
          <c:tx>
            <c:strRef>
              <c:f>Sheet1!$B$1</c:f>
              <c:strCache>
                <c:ptCount val="1"/>
                <c:pt idx="0">
                  <c:v>Item 1</c:v>
                </c:pt>
              </c:strCache>
            </c:strRef>
          </c:tx>
          <c:spPr>
            <a:ln>
              <a:solidFill>
                <a:srgbClr val="88898C"/>
              </a:solidFill>
            </a:ln>
          </c:spPr>
          <c:marker>
            <c:spPr>
              <a:solidFill>
                <a:schemeClr val="tx1">
                  <a:lumMod val="65000"/>
                  <a:lumOff val="35000"/>
                </a:schemeClr>
              </a:solidFill>
              <a:ln>
                <a:solidFill>
                  <a:srgbClr val="88898C"/>
                </a:solidFill>
              </a:ln>
            </c:spPr>
          </c:marker>
          <c:dPt>
            <c:idx val="0"/>
            <c:bubble3D val="0"/>
            <c:extLst>
              <c:ext xmlns:c16="http://schemas.microsoft.com/office/drawing/2014/chart" uri="{C3380CC4-5D6E-409C-BE32-E72D297353CC}">
                <c16:uniqueId val="{00000000-1853-458D-8D16-B975B58C9819}"/>
              </c:ext>
            </c:extLst>
          </c:dPt>
          <c:dPt>
            <c:idx val="1"/>
            <c:bubble3D val="0"/>
            <c:extLst>
              <c:ext xmlns:c16="http://schemas.microsoft.com/office/drawing/2014/chart" uri="{C3380CC4-5D6E-409C-BE32-E72D297353CC}">
                <c16:uniqueId val="{00000001-1853-458D-8D16-B975B58C9819}"/>
              </c:ext>
            </c:extLst>
          </c:dPt>
          <c:dPt>
            <c:idx val="2"/>
            <c:bubble3D val="0"/>
            <c:extLst>
              <c:ext xmlns:c16="http://schemas.microsoft.com/office/drawing/2014/chart" uri="{C3380CC4-5D6E-409C-BE32-E72D297353CC}">
                <c16:uniqueId val="{00000002-1853-458D-8D16-B975B58C9819}"/>
              </c:ext>
            </c:extLst>
          </c:dPt>
          <c:dPt>
            <c:idx val="3"/>
            <c:bubble3D val="0"/>
            <c:extLst>
              <c:ext xmlns:c16="http://schemas.microsoft.com/office/drawing/2014/chart" uri="{C3380CC4-5D6E-409C-BE32-E72D297353CC}">
                <c16:uniqueId val="{00000003-1853-458D-8D16-B975B58C9819}"/>
              </c:ext>
            </c:extLst>
          </c:dPt>
          <c:cat>
            <c:strRef>
              <c:f>Sheet1!$A$2:$A$5</c:f>
              <c:strCache>
                <c:ptCount val="4"/>
                <c:pt idx="0">
                  <c:v>month 1</c:v>
                </c:pt>
                <c:pt idx="1">
                  <c:v>month 2</c:v>
                </c:pt>
                <c:pt idx="2">
                  <c:v>month 3</c:v>
                </c:pt>
                <c:pt idx="3">
                  <c:v>month 4</c:v>
                </c:pt>
              </c:strCache>
            </c:strRef>
          </c:cat>
          <c:val>
            <c:numRef>
              <c:f>Sheet1!$B$2:$B$5</c:f>
              <c:numCache>
                <c:formatCode>General</c:formatCode>
                <c:ptCount val="4"/>
                <c:pt idx="0">
                  <c:v>8.1999999999999993</c:v>
                </c:pt>
                <c:pt idx="1">
                  <c:v>5</c:v>
                </c:pt>
                <c:pt idx="2">
                  <c:v>2</c:v>
                </c:pt>
                <c:pt idx="3">
                  <c:v>7</c:v>
                </c:pt>
              </c:numCache>
            </c:numRef>
          </c:val>
          <c:smooth val="0"/>
          <c:extLst>
            <c:ext xmlns:c16="http://schemas.microsoft.com/office/drawing/2014/chart" uri="{C3380CC4-5D6E-409C-BE32-E72D297353CC}">
              <c16:uniqueId val="{00000004-1853-458D-8D16-B975B58C9819}"/>
            </c:ext>
          </c:extLst>
        </c:ser>
        <c:ser>
          <c:idx val="1"/>
          <c:order val="1"/>
          <c:tx>
            <c:strRef>
              <c:f>Sheet1!$C$1</c:f>
              <c:strCache>
                <c:ptCount val="1"/>
                <c:pt idx="0">
                  <c:v>Item 2</c:v>
                </c:pt>
              </c:strCache>
            </c:strRef>
          </c:tx>
          <c:spPr>
            <a:ln>
              <a:solidFill>
                <a:srgbClr val="7A1F7F"/>
              </a:solidFill>
            </a:ln>
          </c:spPr>
          <c:marker>
            <c:spPr>
              <a:ln>
                <a:solidFill>
                  <a:srgbClr val="7A1F7F"/>
                </a:solidFill>
              </a:ln>
            </c:spPr>
          </c:marker>
          <c:dPt>
            <c:idx val="0"/>
            <c:marker>
              <c:spPr>
                <a:solidFill>
                  <a:srgbClr val="7A1F7F"/>
                </a:solidFill>
                <a:ln>
                  <a:solidFill>
                    <a:srgbClr val="7A1F7F"/>
                  </a:solidFill>
                </a:ln>
              </c:spPr>
            </c:marker>
            <c:bubble3D val="0"/>
            <c:extLst>
              <c:ext xmlns:c16="http://schemas.microsoft.com/office/drawing/2014/chart" uri="{C3380CC4-5D6E-409C-BE32-E72D297353CC}">
                <c16:uniqueId val="{00000005-1853-458D-8D16-B975B58C9819}"/>
              </c:ext>
            </c:extLst>
          </c:dPt>
          <c:dPt>
            <c:idx val="1"/>
            <c:marker>
              <c:spPr>
                <a:solidFill>
                  <a:srgbClr val="7A1F7F"/>
                </a:solidFill>
                <a:ln>
                  <a:solidFill>
                    <a:srgbClr val="7A1F7F"/>
                  </a:solidFill>
                </a:ln>
              </c:spPr>
            </c:marker>
            <c:bubble3D val="0"/>
            <c:extLst>
              <c:ext xmlns:c16="http://schemas.microsoft.com/office/drawing/2014/chart" uri="{C3380CC4-5D6E-409C-BE32-E72D297353CC}">
                <c16:uniqueId val="{00000006-1853-458D-8D16-B975B58C9819}"/>
              </c:ext>
            </c:extLst>
          </c:dPt>
          <c:dPt>
            <c:idx val="2"/>
            <c:marker>
              <c:spPr>
                <a:solidFill>
                  <a:srgbClr val="7A1F7F"/>
                </a:solidFill>
                <a:ln>
                  <a:solidFill>
                    <a:srgbClr val="7A1F7F"/>
                  </a:solidFill>
                </a:ln>
              </c:spPr>
            </c:marker>
            <c:bubble3D val="0"/>
            <c:extLst>
              <c:ext xmlns:c16="http://schemas.microsoft.com/office/drawing/2014/chart" uri="{C3380CC4-5D6E-409C-BE32-E72D297353CC}">
                <c16:uniqueId val="{00000007-1853-458D-8D16-B975B58C9819}"/>
              </c:ext>
            </c:extLst>
          </c:dPt>
          <c:dPt>
            <c:idx val="3"/>
            <c:marker>
              <c:spPr>
                <a:solidFill>
                  <a:srgbClr val="7A1F7F"/>
                </a:solidFill>
                <a:ln>
                  <a:solidFill>
                    <a:srgbClr val="7A1F7F"/>
                  </a:solidFill>
                </a:ln>
              </c:spPr>
            </c:marker>
            <c:bubble3D val="0"/>
            <c:extLst>
              <c:ext xmlns:c16="http://schemas.microsoft.com/office/drawing/2014/chart" uri="{C3380CC4-5D6E-409C-BE32-E72D297353CC}">
                <c16:uniqueId val="{00000008-1853-458D-8D16-B975B58C9819}"/>
              </c:ext>
            </c:extLst>
          </c:dPt>
          <c:cat>
            <c:strRef>
              <c:f>Sheet1!$A$2:$A$5</c:f>
              <c:strCache>
                <c:ptCount val="4"/>
                <c:pt idx="0">
                  <c:v>month 1</c:v>
                </c:pt>
                <c:pt idx="1">
                  <c:v>month 2</c:v>
                </c:pt>
                <c:pt idx="2">
                  <c:v>month 3</c:v>
                </c:pt>
                <c:pt idx="3">
                  <c:v>month 4</c:v>
                </c:pt>
              </c:strCache>
            </c:strRef>
          </c:cat>
          <c:val>
            <c:numRef>
              <c:f>Sheet1!$C$2:$C$5</c:f>
              <c:numCache>
                <c:formatCode>General</c:formatCode>
                <c:ptCount val="4"/>
                <c:pt idx="0">
                  <c:v>5</c:v>
                </c:pt>
                <c:pt idx="1">
                  <c:v>6</c:v>
                </c:pt>
                <c:pt idx="2">
                  <c:v>5</c:v>
                </c:pt>
                <c:pt idx="3">
                  <c:v>4</c:v>
                </c:pt>
              </c:numCache>
            </c:numRef>
          </c:val>
          <c:smooth val="0"/>
          <c:extLst>
            <c:ext xmlns:c16="http://schemas.microsoft.com/office/drawing/2014/chart" uri="{C3380CC4-5D6E-409C-BE32-E72D297353CC}">
              <c16:uniqueId val="{00000009-1853-458D-8D16-B975B58C9819}"/>
            </c:ext>
          </c:extLst>
        </c:ser>
        <c:ser>
          <c:idx val="2"/>
          <c:order val="2"/>
          <c:tx>
            <c:strRef>
              <c:f>Sheet1!$D$1</c:f>
              <c:strCache>
                <c:ptCount val="1"/>
                <c:pt idx="0">
                  <c:v>Item 3</c:v>
                </c:pt>
              </c:strCache>
            </c:strRef>
          </c:tx>
          <c:spPr>
            <a:ln>
              <a:solidFill>
                <a:srgbClr val="009B9B"/>
              </a:solidFill>
            </a:ln>
          </c:spPr>
          <c:marker>
            <c:spPr>
              <a:solidFill>
                <a:srgbClr val="009B9B"/>
              </a:solidFill>
              <a:ln>
                <a:solidFill>
                  <a:srgbClr val="009B9B"/>
                </a:solidFill>
              </a:ln>
            </c:spPr>
          </c:marker>
          <c:cat>
            <c:strRef>
              <c:f>Sheet1!$A$2:$A$5</c:f>
              <c:strCache>
                <c:ptCount val="4"/>
                <c:pt idx="0">
                  <c:v>month 1</c:v>
                </c:pt>
                <c:pt idx="1">
                  <c:v>month 2</c:v>
                </c:pt>
                <c:pt idx="2">
                  <c:v>month 3</c:v>
                </c:pt>
                <c:pt idx="3">
                  <c:v>month 4</c:v>
                </c:pt>
              </c:strCache>
            </c:strRef>
          </c:cat>
          <c:val>
            <c:numRef>
              <c:f>Sheet1!$D$2:$D$5</c:f>
              <c:numCache>
                <c:formatCode>General</c:formatCode>
                <c:ptCount val="4"/>
                <c:pt idx="0">
                  <c:v>2</c:v>
                </c:pt>
                <c:pt idx="1">
                  <c:v>5</c:v>
                </c:pt>
                <c:pt idx="2">
                  <c:v>9</c:v>
                </c:pt>
                <c:pt idx="3">
                  <c:v>12</c:v>
                </c:pt>
              </c:numCache>
            </c:numRef>
          </c:val>
          <c:smooth val="0"/>
          <c:extLst>
            <c:ext xmlns:c16="http://schemas.microsoft.com/office/drawing/2014/chart" uri="{C3380CC4-5D6E-409C-BE32-E72D297353CC}">
              <c16:uniqueId val="{0000000A-1853-458D-8D16-B975B58C9819}"/>
            </c:ext>
          </c:extLst>
        </c:ser>
        <c:dLbls>
          <c:showLegendKey val="0"/>
          <c:showVal val="0"/>
          <c:showCatName val="0"/>
          <c:showSerName val="0"/>
          <c:showPercent val="0"/>
          <c:showBubbleSize val="0"/>
        </c:dLbls>
        <c:marker val="1"/>
        <c:smooth val="0"/>
        <c:axId val="129370368"/>
        <c:axId val="129372544"/>
      </c:lineChart>
      <c:catAx>
        <c:axId val="129370368"/>
        <c:scaling>
          <c:orientation val="minMax"/>
        </c:scaling>
        <c:delete val="0"/>
        <c:axPos val="b"/>
        <c:numFmt formatCode="General" sourceLinked="0"/>
        <c:majorTickMark val="out"/>
        <c:minorTickMark val="none"/>
        <c:tickLblPos val="nextTo"/>
        <c:txPr>
          <a:bodyPr/>
          <a:lstStyle/>
          <a:p>
            <a:pPr>
              <a:defRPr>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129372544"/>
        <c:crosses val="autoZero"/>
        <c:auto val="1"/>
        <c:lblAlgn val="ctr"/>
        <c:lblOffset val="100"/>
        <c:noMultiLvlLbl val="0"/>
      </c:catAx>
      <c:valAx>
        <c:axId val="129372544"/>
        <c:scaling>
          <c:orientation val="minMax"/>
        </c:scaling>
        <c:delete val="0"/>
        <c:axPos val="l"/>
        <c:majorGridlines/>
        <c:numFmt formatCode="General" sourceLinked="1"/>
        <c:majorTickMark val="out"/>
        <c:minorTickMark val="none"/>
        <c:tickLblPos val="nextTo"/>
        <c:txPr>
          <a:bodyPr/>
          <a:lstStyle/>
          <a:p>
            <a:pPr>
              <a:defRPr>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129370368"/>
        <c:crosses val="autoZero"/>
        <c:crossBetween val="between"/>
      </c:valAx>
    </c:plotArea>
    <c:legend>
      <c:legendPos val="tr"/>
      <c:layout>
        <c:manualLayout>
          <c:xMode val="edge"/>
          <c:yMode val="edge"/>
          <c:x val="0.83995238954930929"/>
          <c:y val="9.7539316619141118E-4"/>
          <c:w val="0.15153084842424913"/>
          <c:h val="0.19282039649915445"/>
        </c:manualLayout>
      </c:layout>
      <c:overlay val="0"/>
      <c:txPr>
        <a:bodyPr/>
        <a:lstStyle/>
        <a:p>
          <a:pPr>
            <a:defRPr sz="16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75584370696022E-2"/>
          <c:y val="0.17752631747157469"/>
          <c:w val="0.91800922031590859"/>
          <c:h val="0.57454270682252961"/>
        </c:manualLayout>
      </c:layout>
      <c:barChart>
        <c:barDir val="bar"/>
        <c:grouping val="percentStacked"/>
        <c:varyColors val="0"/>
        <c:ser>
          <c:idx val="0"/>
          <c:order val="0"/>
          <c:tx>
            <c:strRef>
              <c:f>Sheet1!$A$1</c:f>
              <c:strCache>
                <c:ptCount val="1"/>
                <c:pt idx="0">
                  <c:v>Item 1</c:v>
                </c:pt>
              </c:strCache>
            </c:strRef>
          </c:tx>
          <c:spPr>
            <a:solidFill>
              <a:srgbClr val="FDB828"/>
            </a:solidFill>
          </c:spPr>
          <c:invertIfNegative val="0"/>
          <c:dPt>
            <c:idx val="0"/>
            <c:invertIfNegative val="0"/>
            <c:bubble3D val="0"/>
            <c:extLst>
              <c:ext xmlns:c16="http://schemas.microsoft.com/office/drawing/2014/chart" uri="{C3380CC4-5D6E-409C-BE32-E72D297353CC}">
                <c16:uniqueId val="{00000000-C18B-45DC-A65C-BE10C4B94F86}"/>
              </c:ext>
            </c:extLst>
          </c:dPt>
          <c:dPt>
            <c:idx val="1"/>
            <c:invertIfNegative val="0"/>
            <c:bubble3D val="0"/>
            <c:extLst>
              <c:ext xmlns:c16="http://schemas.microsoft.com/office/drawing/2014/chart" uri="{C3380CC4-5D6E-409C-BE32-E72D297353CC}">
                <c16:uniqueId val="{00000001-C18B-45DC-A65C-BE10C4B94F86}"/>
              </c:ext>
            </c:extLst>
          </c:dPt>
          <c:dPt>
            <c:idx val="2"/>
            <c:invertIfNegative val="0"/>
            <c:bubble3D val="0"/>
            <c:extLst>
              <c:ext xmlns:c16="http://schemas.microsoft.com/office/drawing/2014/chart" uri="{C3380CC4-5D6E-409C-BE32-E72D297353CC}">
                <c16:uniqueId val="{00000002-C18B-45DC-A65C-BE10C4B94F86}"/>
              </c:ext>
            </c:extLst>
          </c:dPt>
          <c:dPt>
            <c:idx val="3"/>
            <c:invertIfNegative val="0"/>
            <c:bubble3D val="0"/>
            <c:extLst>
              <c:ext xmlns:c16="http://schemas.microsoft.com/office/drawing/2014/chart" uri="{C3380CC4-5D6E-409C-BE32-E72D297353CC}">
                <c16:uniqueId val="{00000003-C18B-45DC-A65C-BE10C4B94F86}"/>
              </c:ext>
            </c:extLst>
          </c:dPt>
          <c:dLbls>
            <c:delete val="1"/>
          </c:dLbls>
          <c:val>
            <c:numRef>
              <c:f>Sheet1!$A$2</c:f>
              <c:numCache>
                <c:formatCode>General</c:formatCode>
                <c:ptCount val="1"/>
                <c:pt idx="0">
                  <c:v>8.1999999999999993</c:v>
                </c:pt>
              </c:numCache>
            </c:numRef>
          </c:val>
          <c:extLst>
            <c:ext xmlns:c16="http://schemas.microsoft.com/office/drawing/2014/chart" uri="{C3380CC4-5D6E-409C-BE32-E72D297353CC}">
              <c16:uniqueId val="{00000004-C18B-45DC-A65C-BE10C4B94F86}"/>
            </c:ext>
          </c:extLst>
        </c:ser>
        <c:ser>
          <c:idx val="1"/>
          <c:order val="1"/>
          <c:tx>
            <c:strRef>
              <c:f>Sheet1!$B$1</c:f>
              <c:strCache>
                <c:ptCount val="1"/>
                <c:pt idx="0">
                  <c:v>Item 2</c:v>
                </c:pt>
              </c:strCache>
            </c:strRef>
          </c:tx>
          <c:spPr>
            <a:solidFill>
              <a:srgbClr val="7A1F7F"/>
            </a:solidFill>
          </c:spPr>
          <c:invertIfNegative val="0"/>
          <c:dLbls>
            <c:delete val="1"/>
          </c:dLbls>
          <c:val>
            <c:numRef>
              <c:f>Sheet1!$B$2</c:f>
              <c:numCache>
                <c:formatCode>General</c:formatCode>
                <c:ptCount val="1"/>
                <c:pt idx="0">
                  <c:v>0.75</c:v>
                </c:pt>
              </c:numCache>
            </c:numRef>
          </c:val>
          <c:extLst>
            <c:ext xmlns:c16="http://schemas.microsoft.com/office/drawing/2014/chart" uri="{C3380CC4-5D6E-409C-BE32-E72D297353CC}">
              <c16:uniqueId val="{00000005-C18B-45DC-A65C-BE10C4B94F86}"/>
            </c:ext>
          </c:extLst>
        </c:ser>
        <c:ser>
          <c:idx val="2"/>
          <c:order val="2"/>
          <c:tx>
            <c:strRef>
              <c:f>Sheet1!$C$1</c:f>
              <c:strCache>
                <c:ptCount val="1"/>
                <c:pt idx="0">
                  <c:v>Item 3</c:v>
                </c:pt>
              </c:strCache>
            </c:strRef>
          </c:tx>
          <c:spPr>
            <a:solidFill>
              <a:srgbClr val="009B9B"/>
            </a:solidFill>
          </c:spPr>
          <c:invertIfNegative val="0"/>
          <c:dLbls>
            <c:delete val="1"/>
          </c:dLbls>
          <c:val>
            <c:numRef>
              <c:f>Sheet1!$C$2</c:f>
              <c:numCache>
                <c:formatCode>General</c:formatCode>
                <c:ptCount val="1"/>
                <c:pt idx="0">
                  <c:v>3.2</c:v>
                </c:pt>
              </c:numCache>
            </c:numRef>
          </c:val>
          <c:extLst>
            <c:ext xmlns:c16="http://schemas.microsoft.com/office/drawing/2014/chart" uri="{C3380CC4-5D6E-409C-BE32-E72D297353CC}">
              <c16:uniqueId val="{00000006-C18B-45DC-A65C-BE10C4B94F86}"/>
            </c:ext>
          </c:extLst>
        </c:ser>
        <c:ser>
          <c:idx val="3"/>
          <c:order val="3"/>
          <c:tx>
            <c:strRef>
              <c:f>Sheet1!$D$1</c:f>
              <c:strCache>
                <c:ptCount val="1"/>
                <c:pt idx="0">
                  <c:v>Item 4</c:v>
                </c:pt>
              </c:strCache>
            </c:strRef>
          </c:tx>
          <c:spPr>
            <a:solidFill>
              <a:srgbClr val="88898C"/>
            </a:solidFill>
          </c:spPr>
          <c:invertIfNegative val="0"/>
          <c:dLbls>
            <c:delete val="1"/>
          </c:dLbls>
          <c:val>
            <c:numRef>
              <c:f>Sheet1!$D$2</c:f>
              <c:numCache>
                <c:formatCode>General</c:formatCode>
                <c:ptCount val="1"/>
                <c:pt idx="0">
                  <c:v>1.4</c:v>
                </c:pt>
              </c:numCache>
            </c:numRef>
          </c:val>
          <c:extLst>
            <c:ext xmlns:c16="http://schemas.microsoft.com/office/drawing/2014/chart" uri="{C3380CC4-5D6E-409C-BE32-E72D297353CC}">
              <c16:uniqueId val="{00000007-C18B-45DC-A65C-BE10C4B94F86}"/>
            </c:ext>
          </c:extLst>
        </c:ser>
        <c:ser>
          <c:idx val="4"/>
          <c:order val="4"/>
          <c:tx>
            <c:strRef>
              <c:f>Sheet1!$E$1</c:f>
              <c:strCache>
                <c:ptCount val="1"/>
                <c:pt idx="0">
                  <c:v>Item 5</c:v>
                </c:pt>
              </c:strCache>
            </c:strRef>
          </c:tx>
          <c:spPr>
            <a:solidFill>
              <a:srgbClr val="C81976"/>
            </a:solidFill>
          </c:spPr>
          <c:invertIfNegative val="0"/>
          <c:dLbls>
            <c:delete val="1"/>
          </c:dLbls>
          <c:val>
            <c:numRef>
              <c:f>Sheet1!$E$2</c:f>
              <c:numCache>
                <c:formatCode>General</c:formatCode>
                <c:ptCount val="1"/>
                <c:pt idx="0">
                  <c:v>1.2</c:v>
                </c:pt>
              </c:numCache>
            </c:numRef>
          </c:val>
          <c:extLst>
            <c:ext xmlns:c16="http://schemas.microsoft.com/office/drawing/2014/chart" uri="{C3380CC4-5D6E-409C-BE32-E72D297353CC}">
              <c16:uniqueId val="{00000008-C18B-45DC-A65C-BE10C4B94F86}"/>
            </c:ext>
          </c:extLst>
        </c:ser>
        <c:dLbls>
          <c:showLegendKey val="0"/>
          <c:showVal val="1"/>
          <c:showCatName val="0"/>
          <c:showSerName val="0"/>
          <c:showPercent val="0"/>
          <c:showBubbleSize val="0"/>
        </c:dLbls>
        <c:gapWidth val="75"/>
        <c:overlap val="100"/>
        <c:axId val="126473344"/>
        <c:axId val="126474880"/>
      </c:barChart>
      <c:catAx>
        <c:axId val="126473344"/>
        <c:scaling>
          <c:orientation val="minMax"/>
        </c:scaling>
        <c:delete val="1"/>
        <c:axPos val="l"/>
        <c:numFmt formatCode="General" sourceLinked="1"/>
        <c:majorTickMark val="none"/>
        <c:minorTickMark val="none"/>
        <c:tickLblPos val="nextTo"/>
        <c:crossAx val="126474880"/>
        <c:crossesAt val="10"/>
        <c:auto val="1"/>
        <c:lblAlgn val="ctr"/>
        <c:lblOffset val="100"/>
        <c:noMultiLvlLbl val="0"/>
      </c:catAx>
      <c:valAx>
        <c:axId val="126474880"/>
        <c:scaling>
          <c:orientation val="minMax"/>
          <c:max val="1"/>
        </c:scaling>
        <c:delete val="0"/>
        <c:axPos val="b"/>
        <c:majorGridlines>
          <c:spPr>
            <a:ln>
              <a:solidFill>
                <a:schemeClr val="bg1">
                  <a:lumMod val="50000"/>
                </a:schemeClr>
              </a:solidFill>
            </a:ln>
          </c:spPr>
        </c:majorGridlines>
        <c:title>
          <c:tx>
            <c:rich>
              <a:bodyPr/>
              <a:lstStyle/>
              <a:p>
                <a:pPr>
                  <a:defRPr>
                    <a:latin typeface="Open Sans"/>
                  </a:defRPr>
                </a:pPr>
                <a:r>
                  <a:rPr lang="en-GB" dirty="0">
                    <a:latin typeface="Verdana" panose="020B0604030504040204" pitchFamily="34" charset="0"/>
                  </a:rPr>
                  <a:t>Distribution</a:t>
                </a:r>
              </a:p>
            </c:rich>
          </c:tx>
          <c:layout>
            <c:manualLayout>
              <c:xMode val="edge"/>
              <c:yMode val="edge"/>
              <c:x val="0.45914849849134926"/>
              <c:y val="0.88954442657056365"/>
            </c:manualLayout>
          </c:layout>
          <c:overlay val="0"/>
        </c:title>
        <c:numFmt formatCode="0%" sourceLinked="1"/>
        <c:majorTickMark val="out"/>
        <c:minorTickMark val="none"/>
        <c:tickLblPos val="nextTo"/>
        <c:crossAx val="126473344"/>
        <c:crosses val="autoZero"/>
        <c:crossBetween val="between"/>
      </c:valAx>
    </c:plotArea>
    <c:legend>
      <c:legendPos val="t"/>
      <c:layout>
        <c:manualLayout>
          <c:xMode val="edge"/>
          <c:yMode val="edge"/>
          <c:x val="3.1248732504148568E-2"/>
          <c:y val="1.4496106216508669E-2"/>
          <c:w val="0.92770424097498871"/>
          <c:h val="0.12362952822593533"/>
        </c:manualLayout>
      </c:layout>
      <c:overlay val="0"/>
      <c:txPr>
        <a:bodyPr/>
        <a:lstStyle/>
        <a:p>
          <a:pPr>
            <a:defRPr sz="2000">
              <a:solidFill>
                <a:schemeClr val="tx1">
                  <a:lumMod val="75000"/>
                  <a:lumOff val="2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11804289881473E-2"/>
          <c:y val="0.32135950943722302"/>
          <c:w val="0.93642051709589647"/>
          <c:h val="0.60044686392869928"/>
        </c:manualLayout>
      </c:layout>
      <c:barChart>
        <c:barDir val="col"/>
        <c:grouping val="clustered"/>
        <c:varyColors val="0"/>
        <c:ser>
          <c:idx val="0"/>
          <c:order val="0"/>
          <c:tx>
            <c:strRef>
              <c:f>Sheet1!$B$1</c:f>
              <c:strCache>
                <c:ptCount val="1"/>
                <c:pt idx="0">
                  <c:v>Percentage</c:v>
                </c:pt>
              </c:strCache>
            </c:strRef>
          </c:tx>
          <c:invertIfNegative val="0"/>
          <c:dPt>
            <c:idx val="0"/>
            <c:invertIfNegative val="0"/>
            <c:bubble3D val="0"/>
            <c:spPr>
              <a:solidFill>
                <a:srgbClr val="7A1F7F"/>
              </a:solidFill>
            </c:spPr>
            <c:extLst>
              <c:ext xmlns:c16="http://schemas.microsoft.com/office/drawing/2014/chart" uri="{C3380CC4-5D6E-409C-BE32-E72D297353CC}">
                <c16:uniqueId val="{00000001-BB7F-4E19-B70A-8667B9D70D25}"/>
              </c:ext>
            </c:extLst>
          </c:dPt>
          <c:dPt>
            <c:idx val="1"/>
            <c:invertIfNegative val="0"/>
            <c:bubble3D val="0"/>
            <c:spPr>
              <a:solidFill>
                <a:srgbClr val="C81976"/>
              </a:solidFill>
            </c:spPr>
            <c:extLst>
              <c:ext xmlns:c16="http://schemas.microsoft.com/office/drawing/2014/chart" uri="{C3380CC4-5D6E-409C-BE32-E72D297353CC}">
                <c16:uniqueId val="{00000003-BB7F-4E19-B70A-8667B9D70D25}"/>
              </c:ext>
            </c:extLst>
          </c:dPt>
          <c:dPt>
            <c:idx val="2"/>
            <c:invertIfNegative val="0"/>
            <c:bubble3D val="0"/>
            <c:spPr>
              <a:solidFill>
                <a:srgbClr val="88898C"/>
              </a:solidFill>
            </c:spPr>
            <c:extLst>
              <c:ext xmlns:c16="http://schemas.microsoft.com/office/drawing/2014/chart" uri="{C3380CC4-5D6E-409C-BE32-E72D297353CC}">
                <c16:uniqueId val="{00000005-BB7F-4E19-B70A-8667B9D70D25}"/>
              </c:ext>
            </c:extLst>
          </c:dPt>
          <c:dPt>
            <c:idx val="3"/>
            <c:invertIfNegative val="0"/>
            <c:bubble3D val="0"/>
            <c:spPr>
              <a:solidFill>
                <a:srgbClr val="FDB828"/>
              </a:solidFill>
            </c:spPr>
            <c:extLst>
              <c:ext xmlns:c16="http://schemas.microsoft.com/office/drawing/2014/chart" uri="{C3380CC4-5D6E-409C-BE32-E72D297353CC}">
                <c16:uniqueId val="{00000007-BB7F-4E19-B70A-8667B9D70D25}"/>
              </c:ext>
            </c:extLst>
          </c:dPt>
          <c:dLbls>
            <c:spPr>
              <a:noFill/>
              <a:ln>
                <a:noFill/>
              </a:ln>
              <a:effectLst/>
            </c:spPr>
            <c:txPr>
              <a:bodyPr/>
              <a:lstStyle/>
              <a:p>
                <a:pPr>
                  <a:defRPr sz="24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Item 1</c:v>
                </c:pt>
                <c:pt idx="1">
                  <c:v>Item 2</c:v>
                </c:pt>
                <c:pt idx="2">
                  <c:v>Item 3</c:v>
                </c:pt>
                <c:pt idx="3">
                  <c:v>Item 4</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BB7F-4E19-B70A-8667B9D70D25}"/>
            </c:ext>
          </c:extLst>
        </c:ser>
        <c:dLbls>
          <c:showLegendKey val="0"/>
          <c:showVal val="0"/>
          <c:showCatName val="0"/>
          <c:showSerName val="0"/>
          <c:showPercent val="0"/>
          <c:showBubbleSize val="0"/>
        </c:dLbls>
        <c:gapWidth val="100"/>
        <c:axId val="131628416"/>
        <c:axId val="131630208"/>
      </c:barChart>
      <c:catAx>
        <c:axId val="131628416"/>
        <c:scaling>
          <c:orientation val="minMax"/>
        </c:scaling>
        <c:delete val="0"/>
        <c:axPos val="b"/>
        <c:numFmt formatCode="General" sourceLinked="0"/>
        <c:majorTickMark val="out"/>
        <c:minorTickMark val="none"/>
        <c:tickLblPos val="nextTo"/>
        <c:crossAx val="131630208"/>
        <c:crosses val="autoZero"/>
        <c:auto val="1"/>
        <c:lblAlgn val="ctr"/>
        <c:lblOffset val="100"/>
        <c:noMultiLvlLbl val="0"/>
      </c:catAx>
      <c:valAx>
        <c:axId val="131630208"/>
        <c:scaling>
          <c:orientation val="minMax"/>
        </c:scaling>
        <c:delete val="0"/>
        <c:axPos val="l"/>
        <c:majorGridlines>
          <c:spPr>
            <a:ln w="6985">
              <a:solidFill>
                <a:schemeClr val="bg1">
                  <a:lumMod val="75000"/>
                </a:schemeClr>
              </a:solidFill>
            </a:ln>
          </c:spPr>
        </c:majorGridlines>
        <c:numFmt formatCode="General" sourceLinked="1"/>
        <c:majorTickMark val="out"/>
        <c:minorTickMark val="none"/>
        <c:tickLblPos val="nextTo"/>
        <c:crossAx val="131628416"/>
        <c:crosses val="autoZero"/>
        <c:crossBetween val="between"/>
      </c:valAx>
    </c:plotArea>
    <c:legend>
      <c:legendPos val="r"/>
      <c:layout>
        <c:manualLayout>
          <c:xMode val="edge"/>
          <c:yMode val="edge"/>
          <c:x val="0.86018495649243742"/>
          <c:y val="4.2959732869187375E-2"/>
          <c:w val="0.11703566454048722"/>
          <c:h val="0.23649779654112507"/>
        </c:manualLayout>
      </c:layout>
      <c:overlay val="0"/>
      <c:txPr>
        <a:bodyPr/>
        <a:lstStyle/>
        <a:p>
          <a:pPr>
            <a:defRPr sz="2000">
              <a:solidFill>
                <a:schemeClr val="tx1">
                  <a:lumMod val="75000"/>
                  <a:lumOff val="2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128595848024689E-2"/>
          <c:y val="0.24227955135632059"/>
          <c:w val="0.90941576666920065"/>
          <c:h val="0.63505932185801084"/>
        </c:manualLayout>
      </c:layout>
      <c:lineChart>
        <c:grouping val="stacked"/>
        <c:varyColors val="0"/>
        <c:ser>
          <c:idx val="0"/>
          <c:order val="0"/>
          <c:tx>
            <c:strRef>
              <c:f>Sheet1!$B$1</c:f>
              <c:strCache>
                <c:ptCount val="1"/>
                <c:pt idx="0">
                  <c:v>Item 1</c:v>
                </c:pt>
              </c:strCache>
            </c:strRef>
          </c:tx>
          <c:spPr>
            <a:ln>
              <a:solidFill>
                <a:srgbClr val="88898C"/>
              </a:solidFill>
            </a:ln>
          </c:spPr>
          <c:marker>
            <c:spPr>
              <a:solidFill>
                <a:schemeClr val="tx1">
                  <a:lumMod val="65000"/>
                  <a:lumOff val="35000"/>
                </a:schemeClr>
              </a:solidFill>
              <a:ln>
                <a:solidFill>
                  <a:srgbClr val="88898C"/>
                </a:solidFill>
              </a:ln>
            </c:spPr>
          </c:marker>
          <c:dPt>
            <c:idx val="0"/>
            <c:bubble3D val="0"/>
            <c:extLst>
              <c:ext xmlns:c16="http://schemas.microsoft.com/office/drawing/2014/chart" uri="{C3380CC4-5D6E-409C-BE32-E72D297353CC}">
                <c16:uniqueId val="{00000000-5200-4DC4-9152-067DA4B8207A}"/>
              </c:ext>
            </c:extLst>
          </c:dPt>
          <c:dPt>
            <c:idx val="1"/>
            <c:bubble3D val="0"/>
            <c:extLst>
              <c:ext xmlns:c16="http://schemas.microsoft.com/office/drawing/2014/chart" uri="{C3380CC4-5D6E-409C-BE32-E72D297353CC}">
                <c16:uniqueId val="{00000001-5200-4DC4-9152-067DA4B8207A}"/>
              </c:ext>
            </c:extLst>
          </c:dPt>
          <c:dPt>
            <c:idx val="2"/>
            <c:bubble3D val="0"/>
            <c:extLst>
              <c:ext xmlns:c16="http://schemas.microsoft.com/office/drawing/2014/chart" uri="{C3380CC4-5D6E-409C-BE32-E72D297353CC}">
                <c16:uniqueId val="{00000002-5200-4DC4-9152-067DA4B8207A}"/>
              </c:ext>
            </c:extLst>
          </c:dPt>
          <c:dPt>
            <c:idx val="3"/>
            <c:bubble3D val="0"/>
            <c:extLst>
              <c:ext xmlns:c16="http://schemas.microsoft.com/office/drawing/2014/chart" uri="{C3380CC4-5D6E-409C-BE32-E72D297353CC}">
                <c16:uniqueId val="{00000003-5200-4DC4-9152-067DA4B8207A}"/>
              </c:ext>
            </c:extLst>
          </c:dPt>
          <c:cat>
            <c:strRef>
              <c:f>Sheet1!$A$2:$A$5</c:f>
              <c:strCache>
                <c:ptCount val="4"/>
                <c:pt idx="0">
                  <c:v>month 1</c:v>
                </c:pt>
                <c:pt idx="1">
                  <c:v>month 2</c:v>
                </c:pt>
                <c:pt idx="2">
                  <c:v>month 3</c:v>
                </c:pt>
                <c:pt idx="3">
                  <c:v>month 4</c:v>
                </c:pt>
              </c:strCache>
            </c:strRef>
          </c:cat>
          <c:val>
            <c:numRef>
              <c:f>Sheet1!$B$2:$B$5</c:f>
              <c:numCache>
                <c:formatCode>General</c:formatCode>
                <c:ptCount val="4"/>
                <c:pt idx="0">
                  <c:v>8.1999999999999993</c:v>
                </c:pt>
                <c:pt idx="1">
                  <c:v>5</c:v>
                </c:pt>
                <c:pt idx="2">
                  <c:v>2</c:v>
                </c:pt>
                <c:pt idx="3">
                  <c:v>7</c:v>
                </c:pt>
              </c:numCache>
            </c:numRef>
          </c:val>
          <c:smooth val="0"/>
          <c:extLst>
            <c:ext xmlns:c16="http://schemas.microsoft.com/office/drawing/2014/chart" uri="{C3380CC4-5D6E-409C-BE32-E72D297353CC}">
              <c16:uniqueId val="{00000004-5200-4DC4-9152-067DA4B8207A}"/>
            </c:ext>
          </c:extLst>
        </c:ser>
        <c:ser>
          <c:idx val="1"/>
          <c:order val="1"/>
          <c:tx>
            <c:strRef>
              <c:f>Sheet1!$C$1</c:f>
              <c:strCache>
                <c:ptCount val="1"/>
                <c:pt idx="0">
                  <c:v>Item 2</c:v>
                </c:pt>
              </c:strCache>
            </c:strRef>
          </c:tx>
          <c:spPr>
            <a:ln>
              <a:solidFill>
                <a:srgbClr val="7A1F7F"/>
              </a:solidFill>
            </a:ln>
          </c:spPr>
          <c:marker>
            <c:spPr>
              <a:ln>
                <a:solidFill>
                  <a:srgbClr val="7A1F7F"/>
                </a:solidFill>
              </a:ln>
            </c:spPr>
          </c:marker>
          <c:dPt>
            <c:idx val="0"/>
            <c:marker>
              <c:spPr>
                <a:solidFill>
                  <a:srgbClr val="7A1F7F"/>
                </a:solidFill>
                <a:ln>
                  <a:solidFill>
                    <a:srgbClr val="7A1F7F"/>
                  </a:solidFill>
                </a:ln>
              </c:spPr>
            </c:marker>
            <c:bubble3D val="0"/>
            <c:extLst>
              <c:ext xmlns:c16="http://schemas.microsoft.com/office/drawing/2014/chart" uri="{C3380CC4-5D6E-409C-BE32-E72D297353CC}">
                <c16:uniqueId val="{00000005-5200-4DC4-9152-067DA4B8207A}"/>
              </c:ext>
            </c:extLst>
          </c:dPt>
          <c:dPt>
            <c:idx val="1"/>
            <c:marker>
              <c:spPr>
                <a:solidFill>
                  <a:srgbClr val="7A1F7F"/>
                </a:solidFill>
                <a:ln>
                  <a:solidFill>
                    <a:srgbClr val="7A1F7F"/>
                  </a:solidFill>
                </a:ln>
              </c:spPr>
            </c:marker>
            <c:bubble3D val="0"/>
            <c:extLst>
              <c:ext xmlns:c16="http://schemas.microsoft.com/office/drawing/2014/chart" uri="{C3380CC4-5D6E-409C-BE32-E72D297353CC}">
                <c16:uniqueId val="{00000006-5200-4DC4-9152-067DA4B8207A}"/>
              </c:ext>
            </c:extLst>
          </c:dPt>
          <c:dPt>
            <c:idx val="2"/>
            <c:marker>
              <c:spPr>
                <a:solidFill>
                  <a:srgbClr val="7A1F7F"/>
                </a:solidFill>
                <a:ln>
                  <a:solidFill>
                    <a:srgbClr val="7A1F7F"/>
                  </a:solidFill>
                </a:ln>
              </c:spPr>
            </c:marker>
            <c:bubble3D val="0"/>
            <c:extLst>
              <c:ext xmlns:c16="http://schemas.microsoft.com/office/drawing/2014/chart" uri="{C3380CC4-5D6E-409C-BE32-E72D297353CC}">
                <c16:uniqueId val="{00000007-5200-4DC4-9152-067DA4B8207A}"/>
              </c:ext>
            </c:extLst>
          </c:dPt>
          <c:dPt>
            <c:idx val="3"/>
            <c:marker>
              <c:spPr>
                <a:solidFill>
                  <a:srgbClr val="7A1F7F"/>
                </a:solidFill>
                <a:ln>
                  <a:solidFill>
                    <a:srgbClr val="7A1F7F"/>
                  </a:solidFill>
                </a:ln>
              </c:spPr>
            </c:marker>
            <c:bubble3D val="0"/>
            <c:extLst>
              <c:ext xmlns:c16="http://schemas.microsoft.com/office/drawing/2014/chart" uri="{C3380CC4-5D6E-409C-BE32-E72D297353CC}">
                <c16:uniqueId val="{00000008-5200-4DC4-9152-067DA4B8207A}"/>
              </c:ext>
            </c:extLst>
          </c:dPt>
          <c:cat>
            <c:strRef>
              <c:f>Sheet1!$A$2:$A$5</c:f>
              <c:strCache>
                <c:ptCount val="4"/>
                <c:pt idx="0">
                  <c:v>month 1</c:v>
                </c:pt>
                <c:pt idx="1">
                  <c:v>month 2</c:v>
                </c:pt>
                <c:pt idx="2">
                  <c:v>month 3</c:v>
                </c:pt>
                <c:pt idx="3">
                  <c:v>month 4</c:v>
                </c:pt>
              </c:strCache>
            </c:strRef>
          </c:cat>
          <c:val>
            <c:numRef>
              <c:f>Sheet1!$C$2:$C$5</c:f>
              <c:numCache>
                <c:formatCode>General</c:formatCode>
                <c:ptCount val="4"/>
                <c:pt idx="0">
                  <c:v>5</c:v>
                </c:pt>
                <c:pt idx="1">
                  <c:v>6</c:v>
                </c:pt>
                <c:pt idx="2">
                  <c:v>5</c:v>
                </c:pt>
                <c:pt idx="3">
                  <c:v>4</c:v>
                </c:pt>
              </c:numCache>
            </c:numRef>
          </c:val>
          <c:smooth val="0"/>
          <c:extLst>
            <c:ext xmlns:c16="http://schemas.microsoft.com/office/drawing/2014/chart" uri="{C3380CC4-5D6E-409C-BE32-E72D297353CC}">
              <c16:uniqueId val="{00000009-5200-4DC4-9152-067DA4B8207A}"/>
            </c:ext>
          </c:extLst>
        </c:ser>
        <c:ser>
          <c:idx val="2"/>
          <c:order val="2"/>
          <c:tx>
            <c:strRef>
              <c:f>Sheet1!$D$1</c:f>
              <c:strCache>
                <c:ptCount val="1"/>
                <c:pt idx="0">
                  <c:v>Item 3</c:v>
                </c:pt>
              </c:strCache>
            </c:strRef>
          </c:tx>
          <c:spPr>
            <a:ln>
              <a:solidFill>
                <a:srgbClr val="009B9B"/>
              </a:solidFill>
            </a:ln>
          </c:spPr>
          <c:marker>
            <c:spPr>
              <a:solidFill>
                <a:srgbClr val="009B9B"/>
              </a:solidFill>
              <a:ln>
                <a:solidFill>
                  <a:srgbClr val="009B9B"/>
                </a:solidFill>
              </a:ln>
            </c:spPr>
          </c:marker>
          <c:cat>
            <c:strRef>
              <c:f>Sheet1!$A$2:$A$5</c:f>
              <c:strCache>
                <c:ptCount val="4"/>
                <c:pt idx="0">
                  <c:v>month 1</c:v>
                </c:pt>
                <c:pt idx="1">
                  <c:v>month 2</c:v>
                </c:pt>
                <c:pt idx="2">
                  <c:v>month 3</c:v>
                </c:pt>
                <c:pt idx="3">
                  <c:v>month 4</c:v>
                </c:pt>
              </c:strCache>
            </c:strRef>
          </c:cat>
          <c:val>
            <c:numRef>
              <c:f>Sheet1!$D$2:$D$5</c:f>
              <c:numCache>
                <c:formatCode>General</c:formatCode>
                <c:ptCount val="4"/>
                <c:pt idx="0">
                  <c:v>2</c:v>
                </c:pt>
                <c:pt idx="1">
                  <c:v>5</c:v>
                </c:pt>
                <c:pt idx="2">
                  <c:v>9</c:v>
                </c:pt>
                <c:pt idx="3">
                  <c:v>12</c:v>
                </c:pt>
              </c:numCache>
            </c:numRef>
          </c:val>
          <c:smooth val="0"/>
          <c:extLst>
            <c:ext xmlns:c16="http://schemas.microsoft.com/office/drawing/2014/chart" uri="{C3380CC4-5D6E-409C-BE32-E72D297353CC}">
              <c16:uniqueId val="{0000000A-5200-4DC4-9152-067DA4B8207A}"/>
            </c:ext>
          </c:extLst>
        </c:ser>
        <c:dLbls>
          <c:showLegendKey val="0"/>
          <c:showVal val="0"/>
          <c:showCatName val="0"/>
          <c:showSerName val="0"/>
          <c:showPercent val="0"/>
          <c:showBubbleSize val="0"/>
        </c:dLbls>
        <c:marker val="1"/>
        <c:smooth val="0"/>
        <c:axId val="131683072"/>
        <c:axId val="131684992"/>
      </c:lineChart>
      <c:catAx>
        <c:axId val="131683072"/>
        <c:scaling>
          <c:orientation val="minMax"/>
        </c:scaling>
        <c:delete val="0"/>
        <c:axPos val="b"/>
        <c:numFmt formatCode="General" sourceLinked="0"/>
        <c:majorTickMark val="out"/>
        <c:minorTickMark val="none"/>
        <c:tickLblPos val="nextTo"/>
        <c:txPr>
          <a:bodyPr/>
          <a:lstStyle/>
          <a:p>
            <a:pPr>
              <a:defRPr>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131684992"/>
        <c:crosses val="autoZero"/>
        <c:auto val="1"/>
        <c:lblAlgn val="ctr"/>
        <c:lblOffset val="100"/>
        <c:noMultiLvlLbl val="0"/>
      </c:catAx>
      <c:valAx>
        <c:axId val="131684992"/>
        <c:scaling>
          <c:orientation val="minMax"/>
        </c:scaling>
        <c:delete val="0"/>
        <c:axPos val="l"/>
        <c:majorGridlines/>
        <c:numFmt formatCode="General" sourceLinked="1"/>
        <c:majorTickMark val="out"/>
        <c:minorTickMark val="none"/>
        <c:tickLblPos val="nextTo"/>
        <c:txPr>
          <a:bodyPr/>
          <a:lstStyle/>
          <a:p>
            <a:pPr>
              <a:defRPr>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131683072"/>
        <c:crosses val="autoZero"/>
        <c:crossBetween val="between"/>
      </c:valAx>
    </c:plotArea>
    <c:legend>
      <c:legendPos val="tr"/>
      <c:layout>
        <c:manualLayout>
          <c:xMode val="edge"/>
          <c:yMode val="edge"/>
          <c:x val="0.83995238954930929"/>
          <c:y val="9.7539316619141118E-4"/>
          <c:w val="0.15153084842424913"/>
          <c:h val="0.19282039649915445"/>
        </c:manualLayout>
      </c:layout>
      <c:overlay val="0"/>
      <c:txPr>
        <a:bodyPr/>
        <a:lstStyle/>
        <a:p>
          <a:pPr>
            <a:defRPr sz="16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52603597401169822"/>
          <c:y val="0.16416540634169671"/>
        </c:manualLayout>
      </c:layout>
      <c:overlay val="0"/>
    </c:title>
    <c:autoTitleDeleted val="0"/>
    <c:plotArea>
      <c:layout/>
      <c:pieChart>
        <c:varyColors val="1"/>
        <c:ser>
          <c:idx val="0"/>
          <c:order val="0"/>
          <c:tx>
            <c:strRef>
              <c:f>Sheet1!$B$1</c:f>
              <c:strCache>
                <c:ptCount val="1"/>
                <c:pt idx="0">
                  <c:v>What's that you've said?</c:v>
                </c:pt>
              </c:strCache>
            </c:strRef>
          </c:tx>
          <c:dPt>
            <c:idx val="0"/>
            <c:bubble3D val="0"/>
            <c:spPr>
              <a:solidFill>
                <a:schemeClr val="accent4">
                  <a:lumMod val="40000"/>
                  <a:lumOff val="60000"/>
                </a:schemeClr>
              </a:solidFill>
            </c:spPr>
            <c:extLst>
              <c:ext xmlns:c16="http://schemas.microsoft.com/office/drawing/2014/chart" uri="{C3380CC4-5D6E-409C-BE32-E72D297353CC}">
                <c16:uniqueId val="{00000001-DF2A-4EB5-A35F-1A40E2D0169F}"/>
              </c:ext>
            </c:extLst>
          </c:dPt>
          <c:dPt>
            <c:idx val="2"/>
            <c:bubble3D val="0"/>
            <c:spPr>
              <a:solidFill>
                <a:schemeClr val="accent3">
                  <a:lumMod val="40000"/>
                  <a:lumOff val="60000"/>
                </a:schemeClr>
              </a:solidFill>
            </c:spPr>
            <c:extLst>
              <c:ext xmlns:c16="http://schemas.microsoft.com/office/drawing/2014/chart" uri="{C3380CC4-5D6E-409C-BE32-E72D297353CC}">
                <c16:uniqueId val="{00000003-DF2A-4EB5-A35F-1A40E2D0169F}"/>
              </c:ext>
            </c:extLst>
          </c:dPt>
          <c:cat>
            <c:strRef>
              <c:f>Sheet1!$A$2:$A$4</c:f>
              <c:strCache>
                <c:ptCount val="3"/>
                <c:pt idx="0">
                  <c:v>Data/Reference</c:v>
                </c:pt>
                <c:pt idx="1">
                  <c:v>Analysis</c:v>
                </c:pt>
                <c:pt idx="2">
                  <c:v>Connection to Ideas</c:v>
                </c:pt>
              </c:strCache>
            </c:strRef>
          </c:cat>
          <c:val>
            <c:numRef>
              <c:f>Sheet1!$B$2:$B$4</c:f>
              <c:numCache>
                <c:formatCode>General</c:formatCode>
                <c:ptCount val="3"/>
                <c:pt idx="0">
                  <c:v>25</c:v>
                </c:pt>
                <c:pt idx="1">
                  <c:v>32</c:v>
                </c:pt>
                <c:pt idx="2">
                  <c:v>43</c:v>
                </c:pt>
              </c:numCache>
            </c:numRef>
          </c:val>
          <c:extLst>
            <c:ext xmlns:c16="http://schemas.microsoft.com/office/drawing/2014/chart" uri="{C3380CC4-5D6E-409C-BE32-E72D297353CC}">
              <c16:uniqueId val="{00000004-DF2A-4EB5-A35F-1A40E2D0169F}"/>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4172985356992018"/>
          <c:y val="0.44398938336587124"/>
          <c:w val="0.30389836097820616"/>
          <c:h val="0.2032922987343501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52603597401169822"/>
          <c:y val="0.16416540634169671"/>
        </c:manualLayout>
      </c:layout>
      <c:overlay val="0"/>
    </c:title>
    <c:autoTitleDeleted val="0"/>
    <c:plotArea>
      <c:layout/>
      <c:pieChart>
        <c:varyColors val="1"/>
        <c:ser>
          <c:idx val="0"/>
          <c:order val="0"/>
          <c:tx>
            <c:strRef>
              <c:f>Sheet1!$B$1</c:f>
              <c:strCache>
                <c:ptCount val="1"/>
                <c:pt idx="0">
                  <c:v>What's that you've said?</c:v>
                </c:pt>
              </c:strCache>
            </c:strRef>
          </c:tx>
          <c:dPt>
            <c:idx val="0"/>
            <c:bubble3D val="0"/>
            <c:spPr>
              <a:solidFill>
                <a:schemeClr val="accent4">
                  <a:lumMod val="40000"/>
                  <a:lumOff val="60000"/>
                </a:schemeClr>
              </a:solidFill>
            </c:spPr>
            <c:extLst>
              <c:ext xmlns:c16="http://schemas.microsoft.com/office/drawing/2014/chart" uri="{C3380CC4-5D6E-409C-BE32-E72D297353CC}">
                <c16:uniqueId val="{00000001-DF2A-4EB5-A35F-1A40E2D0169F}"/>
              </c:ext>
            </c:extLst>
          </c:dPt>
          <c:dPt>
            <c:idx val="2"/>
            <c:bubble3D val="0"/>
            <c:spPr>
              <a:solidFill>
                <a:schemeClr val="accent3">
                  <a:lumMod val="40000"/>
                  <a:lumOff val="60000"/>
                </a:schemeClr>
              </a:solidFill>
            </c:spPr>
            <c:extLst>
              <c:ext xmlns:c16="http://schemas.microsoft.com/office/drawing/2014/chart" uri="{C3380CC4-5D6E-409C-BE32-E72D297353CC}">
                <c16:uniqueId val="{00000003-DF2A-4EB5-A35F-1A40E2D0169F}"/>
              </c:ext>
            </c:extLst>
          </c:dPt>
          <c:cat>
            <c:strRef>
              <c:f>Sheet1!$A$2:$A$4</c:f>
              <c:strCache>
                <c:ptCount val="3"/>
                <c:pt idx="0">
                  <c:v>Data/Reference</c:v>
                </c:pt>
                <c:pt idx="1">
                  <c:v>Analysis</c:v>
                </c:pt>
                <c:pt idx="2">
                  <c:v>Connection to Ideas</c:v>
                </c:pt>
              </c:strCache>
            </c:strRef>
          </c:cat>
          <c:val>
            <c:numRef>
              <c:f>Sheet1!$B$2:$B$4</c:f>
              <c:numCache>
                <c:formatCode>General</c:formatCode>
                <c:ptCount val="3"/>
                <c:pt idx="0">
                  <c:v>25</c:v>
                </c:pt>
                <c:pt idx="1">
                  <c:v>32</c:v>
                </c:pt>
                <c:pt idx="2">
                  <c:v>43</c:v>
                </c:pt>
              </c:numCache>
            </c:numRef>
          </c:val>
          <c:extLst>
            <c:ext xmlns:c16="http://schemas.microsoft.com/office/drawing/2014/chart" uri="{C3380CC4-5D6E-409C-BE32-E72D297353CC}">
              <c16:uniqueId val="{00000004-DF2A-4EB5-A35F-1A40E2D0169F}"/>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4172985356992018"/>
          <c:y val="0.44398938336587124"/>
          <c:w val="0.30389836097820616"/>
          <c:h val="0.2032922987343501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11804289881473E-2"/>
          <c:y val="0.32135950943722302"/>
          <c:w val="0.93642051709589647"/>
          <c:h val="0.60044686392869928"/>
        </c:manualLayout>
      </c:layout>
      <c:barChart>
        <c:barDir val="col"/>
        <c:grouping val="clustered"/>
        <c:varyColors val="0"/>
        <c:ser>
          <c:idx val="0"/>
          <c:order val="0"/>
          <c:tx>
            <c:strRef>
              <c:f>Sheet1!$B$1</c:f>
              <c:strCache>
                <c:ptCount val="1"/>
                <c:pt idx="0">
                  <c:v>Percentage</c:v>
                </c:pt>
              </c:strCache>
            </c:strRef>
          </c:tx>
          <c:invertIfNegative val="0"/>
          <c:dPt>
            <c:idx val="0"/>
            <c:invertIfNegative val="0"/>
            <c:bubble3D val="0"/>
            <c:spPr>
              <a:solidFill>
                <a:srgbClr val="7A1F7F"/>
              </a:solidFill>
            </c:spPr>
            <c:extLst>
              <c:ext xmlns:c16="http://schemas.microsoft.com/office/drawing/2014/chart" uri="{C3380CC4-5D6E-409C-BE32-E72D297353CC}">
                <c16:uniqueId val="{00000001-9CDC-49FA-B470-80300EFC71D1}"/>
              </c:ext>
            </c:extLst>
          </c:dPt>
          <c:dPt>
            <c:idx val="1"/>
            <c:invertIfNegative val="0"/>
            <c:bubble3D val="0"/>
            <c:spPr>
              <a:solidFill>
                <a:srgbClr val="C81976"/>
              </a:solidFill>
            </c:spPr>
            <c:extLst>
              <c:ext xmlns:c16="http://schemas.microsoft.com/office/drawing/2014/chart" uri="{C3380CC4-5D6E-409C-BE32-E72D297353CC}">
                <c16:uniqueId val="{00000003-9CDC-49FA-B470-80300EFC71D1}"/>
              </c:ext>
            </c:extLst>
          </c:dPt>
          <c:dPt>
            <c:idx val="2"/>
            <c:invertIfNegative val="0"/>
            <c:bubble3D val="0"/>
            <c:spPr>
              <a:solidFill>
                <a:srgbClr val="88898C"/>
              </a:solidFill>
            </c:spPr>
            <c:extLst>
              <c:ext xmlns:c16="http://schemas.microsoft.com/office/drawing/2014/chart" uri="{C3380CC4-5D6E-409C-BE32-E72D297353CC}">
                <c16:uniqueId val="{00000005-9CDC-49FA-B470-80300EFC71D1}"/>
              </c:ext>
            </c:extLst>
          </c:dPt>
          <c:dPt>
            <c:idx val="3"/>
            <c:invertIfNegative val="0"/>
            <c:bubble3D val="0"/>
            <c:spPr>
              <a:solidFill>
                <a:srgbClr val="FDB828"/>
              </a:solidFill>
            </c:spPr>
            <c:extLst>
              <c:ext xmlns:c16="http://schemas.microsoft.com/office/drawing/2014/chart" uri="{C3380CC4-5D6E-409C-BE32-E72D297353CC}">
                <c16:uniqueId val="{00000007-9CDC-49FA-B470-80300EFC71D1}"/>
              </c:ext>
            </c:extLst>
          </c:dPt>
          <c:dLbls>
            <c:spPr>
              <a:noFill/>
              <a:ln>
                <a:noFill/>
              </a:ln>
              <a:effectLst/>
            </c:spPr>
            <c:txPr>
              <a:bodyPr/>
              <a:lstStyle/>
              <a:p>
                <a:pPr>
                  <a:defRPr sz="24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Item 1</c:v>
                </c:pt>
                <c:pt idx="1">
                  <c:v>Item 2</c:v>
                </c:pt>
                <c:pt idx="2">
                  <c:v>Item 3</c:v>
                </c:pt>
                <c:pt idx="3">
                  <c:v>Item 4</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9CDC-49FA-B470-80300EFC71D1}"/>
            </c:ext>
          </c:extLst>
        </c:ser>
        <c:dLbls>
          <c:showLegendKey val="0"/>
          <c:showVal val="0"/>
          <c:showCatName val="0"/>
          <c:showSerName val="0"/>
          <c:showPercent val="0"/>
          <c:showBubbleSize val="0"/>
        </c:dLbls>
        <c:gapWidth val="100"/>
        <c:axId val="114005120"/>
        <c:axId val="114006656"/>
      </c:barChart>
      <c:catAx>
        <c:axId val="114005120"/>
        <c:scaling>
          <c:orientation val="minMax"/>
        </c:scaling>
        <c:delete val="0"/>
        <c:axPos val="b"/>
        <c:numFmt formatCode="General" sourceLinked="0"/>
        <c:majorTickMark val="out"/>
        <c:minorTickMark val="none"/>
        <c:tickLblPos val="nextTo"/>
        <c:crossAx val="114006656"/>
        <c:crosses val="autoZero"/>
        <c:auto val="1"/>
        <c:lblAlgn val="ctr"/>
        <c:lblOffset val="100"/>
        <c:noMultiLvlLbl val="0"/>
      </c:catAx>
      <c:valAx>
        <c:axId val="114006656"/>
        <c:scaling>
          <c:orientation val="minMax"/>
        </c:scaling>
        <c:delete val="0"/>
        <c:axPos val="l"/>
        <c:majorGridlines>
          <c:spPr>
            <a:ln w="6985">
              <a:solidFill>
                <a:schemeClr val="bg1">
                  <a:lumMod val="75000"/>
                </a:schemeClr>
              </a:solidFill>
            </a:ln>
          </c:spPr>
        </c:majorGridlines>
        <c:numFmt formatCode="General" sourceLinked="1"/>
        <c:majorTickMark val="out"/>
        <c:minorTickMark val="none"/>
        <c:tickLblPos val="nextTo"/>
        <c:crossAx val="114005120"/>
        <c:crosses val="autoZero"/>
        <c:crossBetween val="between"/>
      </c:valAx>
    </c:plotArea>
    <c:legend>
      <c:legendPos val="r"/>
      <c:layout>
        <c:manualLayout>
          <c:xMode val="edge"/>
          <c:yMode val="edge"/>
          <c:x val="0.86018495649243742"/>
          <c:y val="4.2959732869187375E-2"/>
          <c:w val="0.11703566454048722"/>
          <c:h val="0.23649779654112507"/>
        </c:manualLayout>
      </c:layout>
      <c:overlay val="0"/>
      <c:txPr>
        <a:bodyPr/>
        <a:lstStyle/>
        <a:p>
          <a:pPr>
            <a:defRPr sz="2000">
              <a:solidFill>
                <a:schemeClr val="tx1">
                  <a:lumMod val="75000"/>
                  <a:lumOff val="2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128595848024689E-2"/>
          <c:y val="0.24227955135632059"/>
          <c:w val="0.90941576666920065"/>
          <c:h val="0.63505932185801084"/>
        </c:manualLayout>
      </c:layout>
      <c:lineChart>
        <c:grouping val="stacked"/>
        <c:varyColors val="0"/>
        <c:ser>
          <c:idx val="0"/>
          <c:order val="0"/>
          <c:tx>
            <c:strRef>
              <c:f>Sheet1!$B$1</c:f>
              <c:strCache>
                <c:ptCount val="1"/>
                <c:pt idx="0">
                  <c:v>Item 1</c:v>
                </c:pt>
              </c:strCache>
            </c:strRef>
          </c:tx>
          <c:spPr>
            <a:ln>
              <a:solidFill>
                <a:srgbClr val="88898C"/>
              </a:solidFill>
            </a:ln>
          </c:spPr>
          <c:marker>
            <c:spPr>
              <a:solidFill>
                <a:schemeClr val="tx1">
                  <a:lumMod val="65000"/>
                  <a:lumOff val="35000"/>
                </a:schemeClr>
              </a:solidFill>
              <a:ln>
                <a:solidFill>
                  <a:srgbClr val="88898C"/>
                </a:solidFill>
              </a:ln>
            </c:spPr>
          </c:marker>
          <c:dPt>
            <c:idx val="0"/>
            <c:bubble3D val="0"/>
            <c:extLst>
              <c:ext xmlns:c16="http://schemas.microsoft.com/office/drawing/2014/chart" uri="{C3380CC4-5D6E-409C-BE32-E72D297353CC}">
                <c16:uniqueId val="{00000000-142E-4977-8C74-B67BFC15FB97}"/>
              </c:ext>
            </c:extLst>
          </c:dPt>
          <c:dPt>
            <c:idx val="1"/>
            <c:bubble3D val="0"/>
            <c:extLst>
              <c:ext xmlns:c16="http://schemas.microsoft.com/office/drawing/2014/chart" uri="{C3380CC4-5D6E-409C-BE32-E72D297353CC}">
                <c16:uniqueId val="{00000001-142E-4977-8C74-B67BFC15FB97}"/>
              </c:ext>
            </c:extLst>
          </c:dPt>
          <c:dPt>
            <c:idx val="2"/>
            <c:bubble3D val="0"/>
            <c:extLst>
              <c:ext xmlns:c16="http://schemas.microsoft.com/office/drawing/2014/chart" uri="{C3380CC4-5D6E-409C-BE32-E72D297353CC}">
                <c16:uniqueId val="{00000002-142E-4977-8C74-B67BFC15FB97}"/>
              </c:ext>
            </c:extLst>
          </c:dPt>
          <c:dPt>
            <c:idx val="3"/>
            <c:bubble3D val="0"/>
            <c:extLst>
              <c:ext xmlns:c16="http://schemas.microsoft.com/office/drawing/2014/chart" uri="{C3380CC4-5D6E-409C-BE32-E72D297353CC}">
                <c16:uniqueId val="{00000003-142E-4977-8C74-B67BFC15FB97}"/>
              </c:ext>
            </c:extLst>
          </c:dPt>
          <c:cat>
            <c:strRef>
              <c:f>Sheet1!$A$2:$A$5</c:f>
              <c:strCache>
                <c:ptCount val="4"/>
                <c:pt idx="0">
                  <c:v>month 1</c:v>
                </c:pt>
                <c:pt idx="1">
                  <c:v>month 2</c:v>
                </c:pt>
                <c:pt idx="2">
                  <c:v>month 3</c:v>
                </c:pt>
                <c:pt idx="3">
                  <c:v>month 4</c:v>
                </c:pt>
              </c:strCache>
            </c:strRef>
          </c:cat>
          <c:val>
            <c:numRef>
              <c:f>Sheet1!$B$2:$B$5</c:f>
              <c:numCache>
                <c:formatCode>General</c:formatCode>
                <c:ptCount val="4"/>
                <c:pt idx="0">
                  <c:v>8.1999999999999993</c:v>
                </c:pt>
                <c:pt idx="1">
                  <c:v>5</c:v>
                </c:pt>
                <c:pt idx="2">
                  <c:v>2</c:v>
                </c:pt>
                <c:pt idx="3">
                  <c:v>7</c:v>
                </c:pt>
              </c:numCache>
            </c:numRef>
          </c:val>
          <c:smooth val="0"/>
          <c:extLst>
            <c:ext xmlns:c16="http://schemas.microsoft.com/office/drawing/2014/chart" uri="{C3380CC4-5D6E-409C-BE32-E72D297353CC}">
              <c16:uniqueId val="{00000004-142E-4977-8C74-B67BFC15FB97}"/>
            </c:ext>
          </c:extLst>
        </c:ser>
        <c:ser>
          <c:idx val="1"/>
          <c:order val="1"/>
          <c:tx>
            <c:strRef>
              <c:f>Sheet1!$C$1</c:f>
              <c:strCache>
                <c:ptCount val="1"/>
                <c:pt idx="0">
                  <c:v>Item 2</c:v>
                </c:pt>
              </c:strCache>
            </c:strRef>
          </c:tx>
          <c:spPr>
            <a:ln>
              <a:solidFill>
                <a:srgbClr val="7A1F7F"/>
              </a:solidFill>
            </a:ln>
          </c:spPr>
          <c:marker>
            <c:spPr>
              <a:ln>
                <a:solidFill>
                  <a:srgbClr val="7A1F7F"/>
                </a:solidFill>
              </a:ln>
            </c:spPr>
          </c:marker>
          <c:dPt>
            <c:idx val="0"/>
            <c:marker>
              <c:spPr>
                <a:solidFill>
                  <a:srgbClr val="7A1F7F"/>
                </a:solidFill>
                <a:ln>
                  <a:solidFill>
                    <a:srgbClr val="7A1F7F"/>
                  </a:solidFill>
                </a:ln>
              </c:spPr>
            </c:marker>
            <c:bubble3D val="0"/>
            <c:extLst>
              <c:ext xmlns:c16="http://schemas.microsoft.com/office/drawing/2014/chart" uri="{C3380CC4-5D6E-409C-BE32-E72D297353CC}">
                <c16:uniqueId val="{00000005-142E-4977-8C74-B67BFC15FB97}"/>
              </c:ext>
            </c:extLst>
          </c:dPt>
          <c:dPt>
            <c:idx val="1"/>
            <c:marker>
              <c:spPr>
                <a:solidFill>
                  <a:srgbClr val="7A1F7F"/>
                </a:solidFill>
                <a:ln>
                  <a:solidFill>
                    <a:srgbClr val="7A1F7F"/>
                  </a:solidFill>
                </a:ln>
              </c:spPr>
            </c:marker>
            <c:bubble3D val="0"/>
            <c:extLst>
              <c:ext xmlns:c16="http://schemas.microsoft.com/office/drawing/2014/chart" uri="{C3380CC4-5D6E-409C-BE32-E72D297353CC}">
                <c16:uniqueId val="{00000006-142E-4977-8C74-B67BFC15FB97}"/>
              </c:ext>
            </c:extLst>
          </c:dPt>
          <c:dPt>
            <c:idx val="2"/>
            <c:marker>
              <c:spPr>
                <a:solidFill>
                  <a:srgbClr val="7A1F7F"/>
                </a:solidFill>
                <a:ln>
                  <a:solidFill>
                    <a:srgbClr val="7A1F7F"/>
                  </a:solidFill>
                </a:ln>
              </c:spPr>
            </c:marker>
            <c:bubble3D val="0"/>
            <c:extLst>
              <c:ext xmlns:c16="http://schemas.microsoft.com/office/drawing/2014/chart" uri="{C3380CC4-5D6E-409C-BE32-E72D297353CC}">
                <c16:uniqueId val="{00000007-142E-4977-8C74-B67BFC15FB97}"/>
              </c:ext>
            </c:extLst>
          </c:dPt>
          <c:dPt>
            <c:idx val="3"/>
            <c:marker>
              <c:spPr>
                <a:solidFill>
                  <a:srgbClr val="7A1F7F"/>
                </a:solidFill>
                <a:ln>
                  <a:solidFill>
                    <a:srgbClr val="7A1F7F"/>
                  </a:solidFill>
                </a:ln>
              </c:spPr>
            </c:marker>
            <c:bubble3D val="0"/>
            <c:extLst>
              <c:ext xmlns:c16="http://schemas.microsoft.com/office/drawing/2014/chart" uri="{C3380CC4-5D6E-409C-BE32-E72D297353CC}">
                <c16:uniqueId val="{00000008-142E-4977-8C74-B67BFC15FB97}"/>
              </c:ext>
            </c:extLst>
          </c:dPt>
          <c:cat>
            <c:strRef>
              <c:f>Sheet1!$A$2:$A$5</c:f>
              <c:strCache>
                <c:ptCount val="4"/>
                <c:pt idx="0">
                  <c:v>month 1</c:v>
                </c:pt>
                <c:pt idx="1">
                  <c:v>month 2</c:v>
                </c:pt>
                <c:pt idx="2">
                  <c:v>month 3</c:v>
                </c:pt>
                <c:pt idx="3">
                  <c:v>month 4</c:v>
                </c:pt>
              </c:strCache>
            </c:strRef>
          </c:cat>
          <c:val>
            <c:numRef>
              <c:f>Sheet1!$C$2:$C$5</c:f>
              <c:numCache>
                <c:formatCode>General</c:formatCode>
                <c:ptCount val="4"/>
                <c:pt idx="0">
                  <c:v>5</c:v>
                </c:pt>
                <c:pt idx="1">
                  <c:v>6</c:v>
                </c:pt>
                <c:pt idx="2">
                  <c:v>5</c:v>
                </c:pt>
                <c:pt idx="3">
                  <c:v>4</c:v>
                </c:pt>
              </c:numCache>
            </c:numRef>
          </c:val>
          <c:smooth val="0"/>
          <c:extLst>
            <c:ext xmlns:c16="http://schemas.microsoft.com/office/drawing/2014/chart" uri="{C3380CC4-5D6E-409C-BE32-E72D297353CC}">
              <c16:uniqueId val="{00000009-142E-4977-8C74-B67BFC15FB97}"/>
            </c:ext>
          </c:extLst>
        </c:ser>
        <c:ser>
          <c:idx val="2"/>
          <c:order val="2"/>
          <c:tx>
            <c:strRef>
              <c:f>Sheet1!$D$1</c:f>
              <c:strCache>
                <c:ptCount val="1"/>
                <c:pt idx="0">
                  <c:v>Item 3</c:v>
                </c:pt>
              </c:strCache>
            </c:strRef>
          </c:tx>
          <c:spPr>
            <a:ln>
              <a:solidFill>
                <a:srgbClr val="009B9B"/>
              </a:solidFill>
            </a:ln>
          </c:spPr>
          <c:marker>
            <c:spPr>
              <a:solidFill>
                <a:srgbClr val="009B9B"/>
              </a:solidFill>
              <a:ln>
                <a:solidFill>
                  <a:srgbClr val="009B9B"/>
                </a:solidFill>
              </a:ln>
            </c:spPr>
          </c:marker>
          <c:cat>
            <c:strRef>
              <c:f>Sheet1!$A$2:$A$5</c:f>
              <c:strCache>
                <c:ptCount val="4"/>
                <c:pt idx="0">
                  <c:v>month 1</c:v>
                </c:pt>
                <c:pt idx="1">
                  <c:v>month 2</c:v>
                </c:pt>
                <c:pt idx="2">
                  <c:v>month 3</c:v>
                </c:pt>
                <c:pt idx="3">
                  <c:v>month 4</c:v>
                </c:pt>
              </c:strCache>
            </c:strRef>
          </c:cat>
          <c:val>
            <c:numRef>
              <c:f>Sheet1!$D$2:$D$5</c:f>
              <c:numCache>
                <c:formatCode>General</c:formatCode>
                <c:ptCount val="4"/>
                <c:pt idx="0">
                  <c:v>2</c:v>
                </c:pt>
                <c:pt idx="1">
                  <c:v>5</c:v>
                </c:pt>
                <c:pt idx="2">
                  <c:v>9</c:v>
                </c:pt>
                <c:pt idx="3">
                  <c:v>12</c:v>
                </c:pt>
              </c:numCache>
            </c:numRef>
          </c:val>
          <c:smooth val="0"/>
          <c:extLst>
            <c:ext xmlns:c16="http://schemas.microsoft.com/office/drawing/2014/chart" uri="{C3380CC4-5D6E-409C-BE32-E72D297353CC}">
              <c16:uniqueId val="{0000000A-142E-4977-8C74-B67BFC15FB97}"/>
            </c:ext>
          </c:extLst>
        </c:ser>
        <c:dLbls>
          <c:showLegendKey val="0"/>
          <c:showVal val="0"/>
          <c:showCatName val="0"/>
          <c:showSerName val="0"/>
          <c:showPercent val="0"/>
          <c:showBubbleSize val="0"/>
        </c:dLbls>
        <c:marker val="1"/>
        <c:smooth val="0"/>
        <c:axId val="114042752"/>
        <c:axId val="114053120"/>
      </c:lineChart>
      <c:catAx>
        <c:axId val="114042752"/>
        <c:scaling>
          <c:orientation val="minMax"/>
        </c:scaling>
        <c:delete val="0"/>
        <c:axPos val="b"/>
        <c:numFmt formatCode="General" sourceLinked="0"/>
        <c:majorTickMark val="out"/>
        <c:minorTickMark val="none"/>
        <c:tickLblPos val="nextTo"/>
        <c:txPr>
          <a:bodyPr/>
          <a:lstStyle/>
          <a:p>
            <a:pPr>
              <a:defRPr>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114053120"/>
        <c:crosses val="autoZero"/>
        <c:auto val="1"/>
        <c:lblAlgn val="ctr"/>
        <c:lblOffset val="100"/>
        <c:noMultiLvlLbl val="0"/>
      </c:catAx>
      <c:valAx>
        <c:axId val="114053120"/>
        <c:scaling>
          <c:orientation val="minMax"/>
        </c:scaling>
        <c:delete val="0"/>
        <c:axPos val="l"/>
        <c:majorGridlines/>
        <c:numFmt formatCode="General" sourceLinked="1"/>
        <c:majorTickMark val="out"/>
        <c:minorTickMark val="none"/>
        <c:tickLblPos val="nextTo"/>
        <c:txPr>
          <a:bodyPr/>
          <a:lstStyle/>
          <a:p>
            <a:pPr>
              <a:defRPr>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114042752"/>
        <c:crosses val="autoZero"/>
        <c:crossBetween val="between"/>
      </c:valAx>
    </c:plotArea>
    <c:legend>
      <c:legendPos val="tr"/>
      <c:layout>
        <c:manualLayout>
          <c:xMode val="edge"/>
          <c:yMode val="edge"/>
          <c:x val="0.83995238954930929"/>
          <c:y val="9.7539316619141118E-4"/>
          <c:w val="0.15153084842424913"/>
          <c:h val="0.19282039649915445"/>
        </c:manualLayout>
      </c:layout>
      <c:overlay val="0"/>
      <c:txPr>
        <a:bodyPr/>
        <a:lstStyle/>
        <a:p>
          <a:pPr>
            <a:defRPr sz="16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75584370696022E-2"/>
          <c:y val="0.17752631747157469"/>
          <c:w val="0.91800922031590859"/>
          <c:h val="0.57454270682252961"/>
        </c:manualLayout>
      </c:layout>
      <c:barChart>
        <c:barDir val="bar"/>
        <c:grouping val="percentStacked"/>
        <c:varyColors val="0"/>
        <c:ser>
          <c:idx val="0"/>
          <c:order val="0"/>
          <c:tx>
            <c:strRef>
              <c:f>Sheet1!$A$1</c:f>
              <c:strCache>
                <c:ptCount val="1"/>
                <c:pt idx="0">
                  <c:v>Item 1</c:v>
                </c:pt>
              </c:strCache>
            </c:strRef>
          </c:tx>
          <c:spPr>
            <a:solidFill>
              <a:srgbClr val="FDB828"/>
            </a:solidFill>
          </c:spPr>
          <c:invertIfNegative val="0"/>
          <c:dPt>
            <c:idx val="0"/>
            <c:invertIfNegative val="0"/>
            <c:bubble3D val="0"/>
            <c:extLst>
              <c:ext xmlns:c16="http://schemas.microsoft.com/office/drawing/2014/chart" uri="{C3380CC4-5D6E-409C-BE32-E72D297353CC}">
                <c16:uniqueId val="{00000000-D4E7-4123-BF67-8A013BA9689D}"/>
              </c:ext>
            </c:extLst>
          </c:dPt>
          <c:dPt>
            <c:idx val="1"/>
            <c:invertIfNegative val="0"/>
            <c:bubble3D val="0"/>
            <c:extLst>
              <c:ext xmlns:c16="http://schemas.microsoft.com/office/drawing/2014/chart" uri="{C3380CC4-5D6E-409C-BE32-E72D297353CC}">
                <c16:uniqueId val="{00000001-D4E7-4123-BF67-8A013BA9689D}"/>
              </c:ext>
            </c:extLst>
          </c:dPt>
          <c:dPt>
            <c:idx val="2"/>
            <c:invertIfNegative val="0"/>
            <c:bubble3D val="0"/>
            <c:extLst>
              <c:ext xmlns:c16="http://schemas.microsoft.com/office/drawing/2014/chart" uri="{C3380CC4-5D6E-409C-BE32-E72D297353CC}">
                <c16:uniqueId val="{00000002-D4E7-4123-BF67-8A013BA9689D}"/>
              </c:ext>
            </c:extLst>
          </c:dPt>
          <c:dPt>
            <c:idx val="3"/>
            <c:invertIfNegative val="0"/>
            <c:bubble3D val="0"/>
            <c:extLst>
              <c:ext xmlns:c16="http://schemas.microsoft.com/office/drawing/2014/chart" uri="{C3380CC4-5D6E-409C-BE32-E72D297353CC}">
                <c16:uniqueId val="{00000003-D4E7-4123-BF67-8A013BA9689D}"/>
              </c:ext>
            </c:extLst>
          </c:dPt>
          <c:dLbls>
            <c:delete val="1"/>
          </c:dLbls>
          <c:val>
            <c:numRef>
              <c:f>Sheet1!$A$2</c:f>
              <c:numCache>
                <c:formatCode>General</c:formatCode>
                <c:ptCount val="1"/>
                <c:pt idx="0">
                  <c:v>8.1999999999999993</c:v>
                </c:pt>
              </c:numCache>
            </c:numRef>
          </c:val>
          <c:extLst>
            <c:ext xmlns:c16="http://schemas.microsoft.com/office/drawing/2014/chart" uri="{C3380CC4-5D6E-409C-BE32-E72D297353CC}">
              <c16:uniqueId val="{00000004-D4E7-4123-BF67-8A013BA9689D}"/>
            </c:ext>
          </c:extLst>
        </c:ser>
        <c:ser>
          <c:idx val="1"/>
          <c:order val="1"/>
          <c:tx>
            <c:strRef>
              <c:f>Sheet1!$B$1</c:f>
              <c:strCache>
                <c:ptCount val="1"/>
                <c:pt idx="0">
                  <c:v>Item 2</c:v>
                </c:pt>
              </c:strCache>
            </c:strRef>
          </c:tx>
          <c:spPr>
            <a:solidFill>
              <a:srgbClr val="7A1F7F"/>
            </a:solidFill>
          </c:spPr>
          <c:invertIfNegative val="0"/>
          <c:dLbls>
            <c:delete val="1"/>
          </c:dLbls>
          <c:val>
            <c:numRef>
              <c:f>Sheet1!$B$2</c:f>
              <c:numCache>
                <c:formatCode>General</c:formatCode>
                <c:ptCount val="1"/>
                <c:pt idx="0">
                  <c:v>0.75</c:v>
                </c:pt>
              </c:numCache>
            </c:numRef>
          </c:val>
          <c:extLst>
            <c:ext xmlns:c16="http://schemas.microsoft.com/office/drawing/2014/chart" uri="{C3380CC4-5D6E-409C-BE32-E72D297353CC}">
              <c16:uniqueId val="{00000005-D4E7-4123-BF67-8A013BA9689D}"/>
            </c:ext>
          </c:extLst>
        </c:ser>
        <c:ser>
          <c:idx val="2"/>
          <c:order val="2"/>
          <c:tx>
            <c:strRef>
              <c:f>Sheet1!$C$1</c:f>
              <c:strCache>
                <c:ptCount val="1"/>
                <c:pt idx="0">
                  <c:v>Item 3</c:v>
                </c:pt>
              </c:strCache>
            </c:strRef>
          </c:tx>
          <c:spPr>
            <a:solidFill>
              <a:srgbClr val="009B9B"/>
            </a:solidFill>
          </c:spPr>
          <c:invertIfNegative val="0"/>
          <c:dLbls>
            <c:delete val="1"/>
          </c:dLbls>
          <c:val>
            <c:numRef>
              <c:f>Sheet1!$C$2</c:f>
              <c:numCache>
                <c:formatCode>General</c:formatCode>
                <c:ptCount val="1"/>
                <c:pt idx="0">
                  <c:v>3.2</c:v>
                </c:pt>
              </c:numCache>
            </c:numRef>
          </c:val>
          <c:extLst>
            <c:ext xmlns:c16="http://schemas.microsoft.com/office/drawing/2014/chart" uri="{C3380CC4-5D6E-409C-BE32-E72D297353CC}">
              <c16:uniqueId val="{00000006-D4E7-4123-BF67-8A013BA9689D}"/>
            </c:ext>
          </c:extLst>
        </c:ser>
        <c:ser>
          <c:idx val="3"/>
          <c:order val="3"/>
          <c:tx>
            <c:strRef>
              <c:f>Sheet1!$D$1</c:f>
              <c:strCache>
                <c:ptCount val="1"/>
                <c:pt idx="0">
                  <c:v>Item 4</c:v>
                </c:pt>
              </c:strCache>
            </c:strRef>
          </c:tx>
          <c:spPr>
            <a:solidFill>
              <a:srgbClr val="88898C"/>
            </a:solidFill>
          </c:spPr>
          <c:invertIfNegative val="0"/>
          <c:dLbls>
            <c:delete val="1"/>
          </c:dLbls>
          <c:val>
            <c:numRef>
              <c:f>Sheet1!$D$2</c:f>
              <c:numCache>
                <c:formatCode>General</c:formatCode>
                <c:ptCount val="1"/>
                <c:pt idx="0">
                  <c:v>1.4</c:v>
                </c:pt>
              </c:numCache>
            </c:numRef>
          </c:val>
          <c:extLst>
            <c:ext xmlns:c16="http://schemas.microsoft.com/office/drawing/2014/chart" uri="{C3380CC4-5D6E-409C-BE32-E72D297353CC}">
              <c16:uniqueId val="{00000007-D4E7-4123-BF67-8A013BA9689D}"/>
            </c:ext>
          </c:extLst>
        </c:ser>
        <c:ser>
          <c:idx val="4"/>
          <c:order val="4"/>
          <c:tx>
            <c:strRef>
              <c:f>Sheet1!$E$1</c:f>
              <c:strCache>
                <c:ptCount val="1"/>
                <c:pt idx="0">
                  <c:v>Item 5</c:v>
                </c:pt>
              </c:strCache>
            </c:strRef>
          </c:tx>
          <c:spPr>
            <a:solidFill>
              <a:srgbClr val="C81976"/>
            </a:solidFill>
          </c:spPr>
          <c:invertIfNegative val="0"/>
          <c:dLbls>
            <c:delete val="1"/>
          </c:dLbls>
          <c:val>
            <c:numRef>
              <c:f>Sheet1!$E$2</c:f>
              <c:numCache>
                <c:formatCode>General</c:formatCode>
                <c:ptCount val="1"/>
                <c:pt idx="0">
                  <c:v>1.2</c:v>
                </c:pt>
              </c:numCache>
            </c:numRef>
          </c:val>
          <c:extLst>
            <c:ext xmlns:c16="http://schemas.microsoft.com/office/drawing/2014/chart" uri="{C3380CC4-5D6E-409C-BE32-E72D297353CC}">
              <c16:uniqueId val="{00000008-D4E7-4123-BF67-8A013BA9689D}"/>
            </c:ext>
          </c:extLst>
        </c:ser>
        <c:dLbls>
          <c:showLegendKey val="0"/>
          <c:showVal val="1"/>
          <c:showCatName val="0"/>
          <c:showSerName val="0"/>
          <c:showPercent val="0"/>
          <c:showBubbleSize val="0"/>
        </c:dLbls>
        <c:gapWidth val="75"/>
        <c:overlap val="100"/>
        <c:axId val="45791488"/>
        <c:axId val="45805568"/>
      </c:barChart>
      <c:catAx>
        <c:axId val="45791488"/>
        <c:scaling>
          <c:orientation val="minMax"/>
        </c:scaling>
        <c:delete val="1"/>
        <c:axPos val="l"/>
        <c:numFmt formatCode="General" sourceLinked="1"/>
        <c:majorTickMark val="none"/>
        <c:minorTickMark val="none"/>
        <c:tickLblPos val="nextTo"/>
        <c:crossAx val="45805568"/>
        <c:crossesAt val="10"/>
        <c:auto val="1"/>
        <c:lblAlgn val="ctr"/>
        <c:lblOffset val="100"/>
        <c:noMultiLvlLbl val="0"/>
      </c:catAx>
      <c:valAx>
        <c:axId val="45805568"/>
        <c:scaling>
          <c:orientation val="minMax"/>
          <c:max val="1"/>
        </c:scaling>
        <c:delete val="0"/>
        <c:axPos val="b"/>
        <c:majorGridlines>
          <c:spPr>
            <a:ln>
              <a:solidFill>
                <a:schemeClr val="bg1">
                  <a:lumMod val="50000"/>
                </a:schemeClr>
              </a:solidFill>
            </a:ln>
          </c:spPr>
        </c:majorGridlines>
        <c:title>
          <c:tx>
            <c:rich>
              <a:bodyPr/>
              <a:lstStyle/>
              <a:p>
                <a:pPr>
                  <a:defRPr>
                    <a:latin typeface="Open Sans"/>
                  </a:defRPr>
                </a:pPr>
                <a:r>
                  <a:rPr lang="en-GB">
                    <a:latin typeface="Tahoma" panose="020B0604030504040204" pitchFamily="34" charset="0"/>
                  </a:rPr>
                  <a:t>Distribution</a:t>
                </a:r>
              </a:p>
            </c:rich>
          </c:tx>
          <c:layout>
            <c:manualLayout>
              <c:xMode val="edge"/>
              <c:yMode val="edge"/>
              <c:x val="0.45914849849134926"/>
              <c:y val="0.88954442657056365"/>
            </c:manualLayout>
          </c:layout>
          <c:overlay val="0"/>
        </c:title>
        <c:numFmt formatCode="0%" sourceLinked="1"/>
        <c:majorTickMark val="out"/>
        <c:minorTickMark val="none"/>
        <c:tickLblPos val="nextTo"/>
        <c:crossAx val="45791488"/>
        <c:crosses val="autoZero"/>
        <c:crossBetween val="between"/>
      </c:valAx>
    </c:plotArea>
    <c:legend>
      <c:legendPos val="t"/>
      <c:layout>
        <c:manualLayout>
          <c:xMode val="edge"/>
          <c:yMode val="edge"/>
          <c:x val="3.1248732504148568E-2"/>
          <c:y val="1.4496106216508669E-2"/>
          <c:w val="0.92770424097498871"/>
          <c:h val="0.12362952822593533"/>
        </c:manualLayout>
      </c:layout>
      <c:overlay val="0"/>
      <c:txPr>
        <a:bodyPr/>
        <a:lstStyle/>
        <a:p>
          <a:pPr>
            <a:defRPr sz="2000">
              <a:solidFill>
                <a:schemeClr val="tx1">
                  <a:lumMod val="75000"/>
                  <a:lumOff val="2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11804289881473E-2"/>
          <c:y val="0.32135950943722302"/>
          <c:w val="0.93642051709589647"/>
          <c:h val="0.60044686392869928"/>
        </c:manualLayout>
      </c:layout>
      <c:barChart>
        <c:barDir val="col"/>
        <c:grouping val="clustered"/>
        <c:varyColors val="0"/>
        <c:ser>
          <c:idx val="0"/>
          <c:order val="0"/>
          <c:tx>
            <c:strRef>
              <c:f>Sheet1!$B$1</c:f>
              <c:strCache>
                <c:ptCount val="1"/>
                <c:pt idx="0">
                  <c:v>Percentage</c:v>
                </c:pt>
              </c:strCache>
            </c:strRef>
          </c:tx>
          <c:invertIfNegative val="0"/>
          <c:dPt>
            <c:idx val="0"/>
            <c:invertIfNegative val="0"/>
            <c:bubble3D val="0"/>
            <c:spPr>
              <a:solidFill>
                <a:srgbClr val="7A1F7F"/>
              </a:solidFill>
            </c:spPr>
            <c:extLst>
              <c:ext xmlns:c16="http://schemas.microsoft.com/office/drawing/2014/chart" uri="{C3380CC4-5D6E-409C-BE32-E72D297353CC}">
                <c16:uniqueId val="{00000001-C264-4BE2-8D42-2BA8942ABA1B}"/>
              </c:ext>
            </c:extLst>
          </c:dPt>
          <c:dPt>
            <c:idx val="1"/>
            <c:invertIfNegative val="0"/>
            <c:bubble3D val="0"/>
            <c:spPr>
              <a:solidFill>
                <a:srgbClr val="C81976"/>
              </a:solidFill>
            </c:spPr>
            <c:extLst>
              <c:ext xmlns:c16="http://schemas.microsoft.com/office/drawing/2014/chart" uri="{C3380CC4-5D6E-409C-BE32-E72D297353CC}">
                <c16:uniqueId val="{00000003-C264-4BE2-8D42-2BA8942ABA1B}"/>
              </c:ext>
            </c:extLst>
          </c:dPt>
          <c:dPt>
            <c:idx val="2"/>
            <c:invertIfNegative val="0"/>
            <c:bubble3D val="0"/>
            <c:spPr>
              <a:solidFill>
                <a:srgbClr val="88898C"/>
              </a:solidFill>
            </c:spPr>
            <c:extLst>
              <c:ext xmlns:c16="http://schemas.microsoft.com/office/drawing/2014/chart" uri="{C3380CC4-5D6E-409C-BE32-E72D297353CC}">
                <c16:uniqueId val="{00000005-C264-4BE2-8D42-2BA8942ABA1B}"/>
              </c:ext>
            </c:extLst>
          </c:dPt>
          <c:dPt>
            <c:idx val="3"/>
            <c:invertIfNegative val="0"/>
            <c:bubble3D val="0"/>
            <c:spPr>
              <a:solidFill>
                <a:srgbClr val="FDB828"/>
              </a:solidFill>
            </c:spPr>
            <c:extLst>
              <c:ext xmlns:c16="http://schemas.microsoft.com/office/drawing/2014/chart" uri="{C3380CC4-5D6E-409C-BE32-E72D297353CC}">
                <c16:uniqueId val="{00000007-C264-4BE2-8D42-2BA8942ABA1B}"/>
              </c:ext>
            </c:extLst>
          </c:dPt>
          <c:dLbls>
            <c:spPr>
              <a:noFill/>
              <a:ln>
                <a:noFill/>
              </a:ln>
              <a:effectLst/>
            </c:spPr>
            <c:txPr>
              <a:bodyPr/>
              <a:lstStyle/>
              <a:p>
                <a:pPr>
                  <a:defRPr sz="24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Item 1</c:v>
                </c:pt>
                <c:pt idx="1">
                  <c:v>Item 2</c:v>
                </c:pt>
                <c:pt idx="2">
                  <c:v>Item 3</c:v>
                </c:pt>
                <c:pt idx="3">
                  <c:v>Item 4</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C264-4BE2-8D42-2BA8942ABA1B}"/>
            </c:ext>
          </c:extLst>
        </c:ser>
        <c:dLbls>
          <c:showLegendKey val="0"/>
          <c:showVal val="0"/>
          <c:showCatName val="0"/>
          <c:showSerName val="0"/>
          <c:showPercent val="0"/>
          <c:showBubbleSize val="0"/>
        </c:dLbls>
        <c:gapWidth val="100"/>
        <c:axId val="45730432"/>
        <c:axId val="45732224"/>
      </c:barChart>
      <c:catAx>
        <c:axId val="45730432"/>
        <c:scaling>
          <c:orientation val="minMax"/>
        </c:scaling>
        <c:delete val="0"/>
        <c:axPos val="b"/>
        <c:numFmt formatCode="General" sourceLinked="0"/>
        <c:majorTickMark val="out"/>
        <c:minorTickMark val="none"/>
        <c:tickLblPos val="nextTo"/>
        <c:crossAx val="45732224"/>
        <c:crosses val="autoZero"/>
        <c:auto val="1"/>
        <c:lblAlgn val="ctr"/>
        <c:lblOffset val="100"/>
        <c:noMultiLvlLbl val="0"/>
      </c:catAx>
      <c:valAx>
        <c:axId val="45732224"/>
        <c:scaling>
          <c:orientation val="minMax"/>
        </c:scaling>
        <c:delete val="0"/>
        <c:axPos val="l"/>
        <c:majorGridlines>
          <c:spPr>
            <a:ln w="6985">
              <a:solidFill>
                <a:schemeClr val="bg1">
                  <a:lumMod val="75000"/>
                </a:schemeClr>
              </a:solidFill>
            </a:ln>
          </c:spPr>
        </c:majorGridlines>
        <c:numFmt formatCode="General" sourceLinked="1"/>
        <c:majorTickMark val="out"/>
        <c:minorTickMark val="none"/>
        <c:tickLblPos val="nextTo"/>
        <c:crossAx val="45730432"/>
        <c:crosses val="autoZero"/>
        <c:crossBetween val="between"/>
      </c:valAx>
    </c:plotArea>
    <c:legend>
      <c:legendPos val="r"/>
      <c:layout>
        <c:manualLayout>
          <c:xMode val="edge"/>
          <c:yMode val="edge"/>
          <c:x val="0.86018495649243742"/>
          <c:y val="4.2959732869187375E-2"/>
          <c:w val="0.11703566454048722"/>
          <c:h val="0.23649779654112507"/>
        </c:manualLayout>
      </c:layout>
      <c:overlay val="0"/>
      <c:txPr>
        <a:bodyPr/>
        <a:lstStyle/>
        <a:p>
          <a:pPr>
            <a:defRPr sz="2000">
              <a:solidFill>
                <a:schemeClr val="tx1">
                  <a:lumMod val="75000"/>
                  <a:lumOff val="2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128595848024689E-2"/>
          <c:y val="0.24227955135632059"/>
          <c:w val="0.90941576666920065"/>
          <c:h val="0.63505932185801084"/>
        </c:manualLayout>
      </c:layout>
      <c:lineChart>
        <c:grouping val="stacked"/>
        <c:varyColors val="0"/>
        <c:ser>
          <c:idx val="0"/>
          <c:order val="0"/>
          <c:tx>
            <c:strRef>
              <c:f>Sheet1!$B$1</c:f>
              <c:strCache>
                <c:ptCount val="1"/>
                <c:pt idx="0">
                  <c:v>Item 1</c:v>
                </c:pt>
              </c:strCache>
            </c:strRef>
          </c:tx>
          <c:spPr>
            <a:ln>
              <a:solidFill>
                <a:srgbClr val="88898C"/>
              </a:solidFill>
            </a:ln>
          </c:spPr>
          <c:marker>
            <c:spPr>
              <a:solidFill>
                <a:schemeClr val="tx1">
                  <a:lumMod val="65000"/>
                  <a:lumOff val="35000"/>
                </a:schemeClr>
              </a:solidFill>
              <a:ln>
                <a:solidFill>
                  <a:srgbClr val="88898C"/>
                </a:solidFill>
              </a:ln>
            </c:spPr>
          </c:marker>
          <c:dPt>
            <c:idx val="0"/>
            <c:bubble3D val="0"/>
            <c:extLst>
              <c:ext xmlns:c16="http://schemas.microsoft.com/office/drawing/2014/chart" uri="{C3380CC4-5D6E-409C-BE32-E72D297353CC}">
                <c16:uniqueId val="{00000000-BA03-4EAF-9696-302440686441}"/>
              </c:ext>
            </c:extLst>
          </c:dPt>
          <c:dPt>
            <c:idx val="1"/>
            <c:bubble3D val="0"/>
            <c:extLst>
              <c:ext xmlns:c16="http://schemas.microsoft.com/office/drawing/2014/chart" uri="{C3380CC4-5D6E-409C-BE32-E72D297353CC}">
                <c16:uniqueId val="{00000001-BA03-4EAF-9696-302440686441}"/>
              </c:ext>
            </c:extLst>
          </c:dPt>
          <c:dPt>
            <c:idx val="2"/>
            <c:bubble3D val="0"/>
            <c:extLst>
              <c:ext xmlns:c16="http://schemas.microsoft.com/office/drawing/2014/chart" uri="{C3380CC4-5D6E-409C-BE32-E72D297353CC}">
                <c16:uniqueId val="{00000002-BA03-4EAF-9696-302440686441}"/>
              </c:ext>
            </c:extLst>
          </c:dPt>
          <c:dPt>
            <c:idx val="3"/>
            <c:bubble3D val="0"/>
            <c:extLst>
              <c:ext xmlns:c16="http://schemas.microsoft.com/office/drawing/2014/chart" uri="{C3380CC4-5D6E-409C-BE32-E72D297353CC}">
                <c16:uniqueId val="{00000003-BA03-4EAF-9696-302440686441}"/>
              </c:ext>
            </c:extLst>
          </c:dPt>
          <c:cat>
            <c:strRef>
              <c:f>Sheet1!$A$2:$A$5</c:f>
              <c:strCache>
                <c:ptCount val="4"/>
                <c:pt idx="0">
                  <c:v>month 1</c:v>
                </c:pt>
                <c:pt idx="1">
                  <c:v>month 2</c:v>
                </c:pt>
                <c:pt idx="2">
                  <c:v>month 3</c:v>
                </c:pt>
                <c:pt idx="3">
                  <c:v>month 4</c:v>
                </c:pt>
              </c:strCache>
            </c:strRef>
          </c:cat>
          <c:val>
            <c:numRef>
              <c:f>Sheet1!$B$2:$B$5</c:f>
              <c:numCache>
                <c:formatCode>General</c:formatCode>
                <c:ptCount val="4"/>
                <c:pt idx="0">
                  <c:v>8.1999999999999993</c:v>
                </c:pt>
                <c:pt idx="1">
                  <c:v>5</c:v>
                </c:pt>
                <c:pt idx="2">
                  <c:v>2</c:v>
                </c:pt>
                <c:pt idx="3">
                  <c:v>7</c:v>
                </c:pt>
              </c:numCache>
            </c:numRef>
          </c:val>
          <c:smooth val="0"/>
          <c:extLst>
            <c:ext xmlns:c16="http://schemas.microsoft.com/office/drawing/2014/chart" uri="{C3380CC4-5D6E-409C-BE32-E72D297353CC}">
              <c16:uniqueId val="{00000004-BA03-4EAF-9696-302440686441}"/>
            </c:ext>
          </c:extLst>
        </c:ser>
        <c:ser>
          <c:idx val="1"/>
          <c:order val="1"/>
          <c:tx>
            <c:strRef>
              <c:f>Sheet1!$C$1</c:f>
              <c:strCache>
                <c:ptCount val="1"/>
                <c:pt idx="0">
                  <c:v>Item 2</c:v>
                </c:pt>
              </c:strCache>
            </c:strRef>
          </c:tx>
          <c:spPr>
            <a:ln>
              <a:solidFill>
                <a:srgbClr val="7A1F7F"/>
              </a:solidFill>
            </a:ln>
          </c:spPr>
          <c:marker>
            <c:spPr>
              <a:ln>
                <a:solidFill>
                  <a:srgbClr val="7A1F7F"/>
                </a:solidFill>
              </a:ln>
            </c:spPr>
          </c:marker>
          <c:dPt>
            <c:idx val="0"/>
            <c:marker>
              <c:spPr>
                <a:solidFill>
                  <a:srgbClr val="7A1F7F"/>
                </a:solidFill>
                <a:ln>
                  <a:solidFill>
                    <a:srgbClr val="7A1F7F"/>
                  </a:solidFill>
                </a:ln>
              </c:spPr>
            </c:marker>
            <c:bubble3D val="0"/>
            <c:extLst>
              <c:ext xmlns:c16="http://schemas.microsoft.com/office/drawing/2014/chart" uri="{C3380CC4-5D6E-409C-BE32-E72D297353CC}">
                <c16:uniqueId val="{00000005-BA03-4EAF-9696-302440686441}"/>
              </c:ext>
            </c:extLst>
          </c:dPt>
          <c:dPt>
            <c:idx val="1"/>
            <c:marker>
              <c:spPr>
                <a:solidFill>
                  <a:srgbClr val="7A1F7F"/>
                </a:solidFill>
                <a:ln>
                  <a:solidFill>
                    <a:srgbClr val="7A1F7F"/>
                  </a:solidFill>
                </a:ln>
              </c:spPr>
            </c:marker>
            <c:bubble3D val="0"/>
            <c:extLst>
              <c:ext xmlns:c16="http://schemas.microsoft.com/office/drawing/2014/chart" uri="{C3380CC4-5D6E-409C-BE32-E72D297353CC}">
                <c16:uniqueId val="{00000006-BA03-4EAF-9696-302440686441}"/>
              </c:ext>
            </c:extLst>
          </c:dPt>
          <c:dPt>
            <c:idx val="2"/>
            <c:marker>
              <c:spPr>
                <a:solidFill>
                  <a:srgbClr val="7A1F7F"/>
                </a:solidFill>
                <a:ln>
                  <a:solidFill>
                    <a:srgbClr val="7A1F7F"/>
                  </a:solidFill>
                </a:ln>
              </c:spPr>
            </c:marker>
            <c:bubble3D val="0"/>
            <c:extLst>
              <c:ext xmlns:c16="http://schemas.microsoft.com/office/drawing/2014/chart" uri="{C3380CC4-5D6E-409C-BE32-E72D297353CC}">
                <c16:uniqueId val="{00000007-BA03-4EAF-9696-302440686441}"/>
              </c:ext>
            </c:extLst>
          </c:dPt>
          <c:dPt>
            <c:idx val="3"/>
            <c:marker>
              <c:spPr>
                <a:solidFill>
                  <a:srgbClr val="7A1F7F"/>
                </a:solidFill>
                <a:ln>
                  <a:solidFill>
                    <a:srgbClr val="7A1F7F"/>
                  </a:solidFill>
                </a:ln>
              </c:spPr>
            </c:marker>
            <c:bubble3D val="0"/>
            <c:extLst>
              <c:ext xmlns:c16="http://schemas.microsoft.com/office/drawing/2014/chart" uri="{C3380CC4-5D6E-409C-BE32-E72D297353CC}">
                <c16:uniqueId val="{00000008-BA03-4EAF-9696-302440686441}"/>
              </c:ext>
            </c:extLst>
          </c:dPt>
          <c:cat>
            <c:strRef>
              <c:f>Sheet1!$A$2:$A$5</c:f>
              <c:strCache>
                <c:ptCount val="4"/>
                <c:pt idx="0">
                  <c:v>month 1</c:v>
                </c:pt>
                <c:pt idx="1">
                  <c:v>month 2</c:v>
                </c:pt>
                <c:pt idx="2">
                  <c:v>month 3</c:v>
                </c:pt>
                <c:pt idx="3">
                  <c:v>month 4</c:v>
                </c:pt>
              </c:strCache>
            </c:strRef>
          </c:cat>
          <c:val>
            <c:numRef>
              <c:f>Sheet1!$C$2:$C$5</c:f>
              <c:numCache>
                <c:formatCode>General</c:formatCode>
                <c:ptCount val="4"/>
                <c:pt idx="0">
                  <c:v>5</c:v>
                </c:pt>
                <c:pt idx="1">
                  <c:v>6</c:v>
                </c:pt>
                <c:pt idx="2">
                  <c:v>5</c:v>
                </c:pt>
                <c:pt idx="3">
                  <c:v>4</c:v>
                </c:pt>
              </c:numCache>
            </c:numRef>
          </c:val>
          <c:smooth val="0"/>
          <c:extLst>
            <c:ext xmlns:c16="http://schemas.microsoft.com/office/drawing/2014/chart" uri="{C3380CC4-5D6E-409C-BE32-E72D297353CC}">
              <c16:uniqueId val="{00000009-BA03-4EAF-9696-302440686441}"/>
            </c:ext>
          </c:extLst>
        </c:ser>
        <c:ser>
          <c:idx val="2"/>
          <c:order val="2"/>
          <c:tx>
            <c:strRef>
              <c:f>Sheet1!$D$1</c:f>
              <c:strCache>
                <c:ptCount val="1"/>
                <c:pt idx="0">
                  <c:v>Item 3</c:v>
                </c:pt>
              </c:strCache>
            </c:strRef>
          </c:tx>
          <c:spPr>
            <a:ln>
              <a:solidFill>
                <a:srgbClr val="009B9B"/>
              </a:solidFill>
            </a:ln>
          </c:spPr>
          <c:marker>
            <c:spPr>
              <a:solidFill>
                <a:srgbClr val="009B9B"/>
              </a:solidFill>
              <a:ln>
                <a:solidFill>
                  <a:srgbClr val="009B9B"/>
                </a:solidFill>
              </a:ln>
            </c:spPr>
          </c:marker>
          <c:cat>
            <c:strRef>
              <c:f>Sheet1!$A$2:$A$5</c:f>
              <c:strCache>
                <c:ptCount val="4"/>
                <c:pt idx="0">
                  <c:v>month 1</c:v>
                </c:pt>
                <c:pt idx="1">
                  <c:v>month 2</c:v>
                </c:pt>
                <c:pt idx="2">
                  <c:v>month 3</c:v>
                </c:pt>
                <c:pt idx="3">
                  <c:v>month 4</c:v>
                </c:pt>
              </c:strCache>
            </c:strRef>
          </c:cat>
          <c:val>
            <c:numRef>
              <c:f>Sheet1!$D$2:$D$5</c:f>
              <c:numCache>
                <c:formatCode>General</c:formatCode>
                <c:ptCount val="4"/>
                <c:pt idx="0">
                  <c:v>2</c:v>
                </c:pt>
                <c:pt idx="1">
                  <c:v>5</c:v>
                </c:pt>
                <c:pt idx="2">
                  <c:v>9</c:v>
                </c:pt>
                <c:pt idx="3">
                  <c:v>12</c:v>
                </c:pt>
              </c:numCache>
            </c:numRef>
          </c:val>
          <c:smooth val="0"/>
          <c:extLst>
            <c:ext xmlns:c16="http://schemas.microsoft.com/office/drawing/2014/chart" uri="{C3380CC4-5D6E-409C-BE32-E72D297353CC}">
              <c16:uniqueId val="{0000000A-BA03-4EAF-9696-302440686441}"/>
            </c:ext>
          </c:extLst>
        </c:ser>
        <c:dLbls>
          <c:showLegendKey val="0"/>
          <c:showVal val="0"/>
          <c:showCatName val="0"/>
          <c:showSerName val="0"/>
          <c:showPercent val="0"/>
          <c:showBubbleSize val="0"/>
        </c:dLbls>
        <c:marker val="1"/>
        <c:smooth val="0"/>
        <c:axId val="69877120"/>
        <c:axId val="69879296"/>
      </c:lineChart>
      <c:catAx>
        <c:axId val="69877120"/>
        <c:scaling>
          <c:orientation val="minMax"/>
        </c:scaling>
        <c:delete val="0"/>
        <c:axPos val="b"/>
        <c:numFmt formatCode="General" sourceLinked="0"/>
        <c:majorTickMark val="out"/>
        <c:minorTickMark val="none"/>
        <c:tickLblPos val="nextTo"/>
        <c:txPr>
          <a:bodyPr/>
          <a:lstStyle/>
          <a:p>
            <a:pPr>
              <a:defRPr>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69879296"/>
        <c:crosses val="autoZero"/>
        <c:auto val="1"/>
        <c:lblAlgn val="ctr"/>
        <c:lblOffset val="100"/>
        <c:noMultiLvlLbl val="0"/>
      </c:catAx>
      <c:valAx>
        <c:axId val="69879296"/>
        <c:scaling>
          <c:orientation val="minMax"/>
        </c:scaling>
        <c:delete val="0"/>
        <c:axPos val="l"/>
        <c:majorGridlines/>
        <c:numFmt formatCode="General" sourceLinked="1"/>
        <c:majorTickMark val="out"/>
        <c:minorTickMark val="none"/>
        <c:tickLblPos val="nextTo"/>
        <c:txPr>
          <a:bodyPr/>
          <a:lstStyle/>
          <a:p>
            <a:pPr>
              <a:defRPr>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69877120"/>
        <c:crosses val="autoZero"/>
        <c:crossBetween val="between"/>
      </c:valAx>
    </c:plotArea>
    <c:legend>
      <c:legendPos val="tr"/>
      <c:layout>
        <c:manualLayout>
          <c:xMode val="edge"/>
          <c:yMode val="edge"/>
          <c:x val="0.83995238954930929"/>
          <c:y val="9.7539316619141118E-4"/>
          <c:w val="0.15153084842424913"/>
          <c:h val="0.19282039649915445"/>
        </c:manualLayout>
      </c:layout>
      <c:overlay val="0"/>
      <c:txPr>
        <a:bodyPr/>
        <a:lstStyle/>
        <a:p>
          <a:pPr>
            <a:defRPr sz="16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75584370696022E-2"/>
          <c:y val="0.17752631747157469"/>
          <c:w val="0.91800922031590859"/>
          <c:h val="0.57454270682252961"/>
        </c:manualLayout>
      </c:layout>
      <c:barChart>
        <c:barDir val="bar"/>
        <c:grouping val="percentStacked"/>
        <c:varyColors val="0"/>
        <c:ser>
          <c:idx val="0"/>
          <c:order val="0"/>
          <c:tx>
            <c:strRef>
              <c:f>Sheet1!$A$1</c:f>
              <c:strCache>
                <c:ptCount val="1"/>
                <c:pt idx="0">
                  <c:v>Item 1</c:v>
                </c:pt>
              </c:strCache>
            </c:strRef>
          </c:tx>
          <c:spPr>
            <a:solidFill>
              <a:srgbClr val="FDB828"/>
            </a:solidFill>
          </c:spPr>
          <c:invertIfNegative val="0"/>
          <c:dPt>
            <c:idx val="0"/>
            <c:invertIfNegative val="0"/>
            <c:bubble3D val="0"/>
            <c:extLst>
              <c:ext xmlns:c16="http://schemas.microsoft.com/office/drawing/2014/chart" uri="{C3380CC4-5D6E-409C-BE32-E72D297353CC}">
                <c16:uniqueId val="{00000000-1ABE-4A82-9239-B2CC3359F7F3}"/>
              </c:ext>
            </c:extLst>
          </c:dPt>
          <c:dPt>
            <c:idx val="1"/>
            <c:invertIfNegative val="0"/>
            <c:bubble3D val="0"/>
            <c:extLst>
              <c:ext xmlns:c16="http://schemas.microsoft.com/office/drawing/2014/chart" uri="{C3380CC4-5D6E-409C-BE32-E72D297353CC}">
                <c16:uniqueId val="{00000001-1ABE-4A82-9239-B2CC3359F7F3}"/>
              </c:ext>
            </c:extLst>
          </c:dPt>
          <c:dPt>
            <c:idx val="2"/>
            <c:invertIfNegative val="0"/>
            <c:bubble3D val="0"/>
            <c:extLst>
              <c:ext xmlns:c16="http://schemas.microsoft.com/office/drawing/2014/chart" uri="{C3380CC4-5D6E-409C-BE32-E72D297353CC}">
                <c16:uniqueId val="{00000002-1ABE-4A82-9239-B2CC3359F7F3}"/>
              </c:ext>
            </c:extLst>
          </c:dPt>
          <c:dPt>
            <c:idx val="3"/>
            <c:invertIfNegative val="0"/>
            <c:bubble3D val="0"/>
            <c:extLst>
              <c:ext xmlns:c16="http://schemas.microsoft.com/office/drawing/2014/chart" uri="{C3380CC4-5D6E-409C-BE32-E72D297353CC}">
                <c16:uniqueId val="{00000003-1ABE-4A82-9239-B2CC3359F7F3}"/>
              </c:ext>
            </c:extLst>
          </c:dPt>
          <c:dLbls>
            <c:delete val="1"/>
          </c:dLbls>
          <c:val>
            <c:numRef>
              <c:f>Sheet1!$A$2</c:f>
              <c:numCache>
                <c:formatCode>General</c:formatCode>
                <c:ptCount val="1"/>
                <c:pt idx="0">
                  <c:v>8.1999999999999993</c:v>
                </c:pt>
              </c:numCache>
            </c:numRef>
          </c:val>
          <c:extLst>
            <c:ext xmlns:c16="http://schemas.microsoft.com/office/drawing/2014/chart" uri="{C3380CC4-5D6E-409C-BE32-E72D297353CC}">
              <c16:uniqueId val="{00000004-1ABE-4A82-9239-B2CC3359F7F3}"/>
            </c:ext>
          </c:extLst>
        </c:ser>
        <c:ser>
          <c:idx val="1"/>
          <c:order val="1"/>
          <c:tx>
            <c:strRef>
              <c:f>Sheet1!$B$1</c:f>
              <c:strCache>
                <c:ptCount val="1"/>
                <c:pt idx="0">
                  <c:v>Item 2</c:v>
                </c:pt>
              </c:strCache>
            </c:strRef>
          </c:tx>
          <c:spPr>
            <a:solidFill>
              <a:srgbClr val="7A1F7F"/>
            </a:solidFill>
          </c:spPr>
          <c:invertIfNegative val="0"/>
          <c:dLbls>
            <c:delete val="1"/>
          </c:dLbls>
          <c:val>
            <c:numRef>
              <c:f>Sheet1!$B$2</c:f>
              <c:numCache>
                <c:formatCode>General</c:formatCode>
                <c:ptCount val="1"/>
                <c:pt idx="0">
                  <c:v>0.75</c:v>
                </c:pt>
              </c:numCache>
            </c:numRef>
          </c:val>
          <c:extLst>
            <c:ext xmlns:c16="http://schemas.microsoft.com/office/drawing/2014/chart" uri="{C3380CC4-5D6E-409C-BE32-E72D297353CC}">
              <c16:uniqueId val="{00000005-1ABE-4A82-9239-B2CC3359F7F3}"/>
            </c:ext>
          </c:extLst>
        </c:ser>
        <c:ser>
          <c:idx val="2"/>
          <c:order val="2"/>
          <c:tx>
            <c:strRef>
              <c:f>Sheet1!$C$1</c:f>
              <c:strCache>
                <c:ptCount val="1"/>
                <c:pt idx="0">
                  <c:v>Item 3</c:v>
                </c:pt>
              </c:strCache>
            </c:strRef>
          </c:tx>
          <c:spPr>
            <a:solidFill>
              <a:srgbClr val="009B9B"/>
            </a:solidFill>
          </c:spPr>
          <c:invertIfNegative val="0"/>
          <c:dLbls>
            <c:delete val="1"/>
          </c:dLbls>
          <c:val>
            <c:numRef>
              <c:f>Sheet1!$C$2</c:f>
              <c:numCache>
                <c:formatCode>General</c:formatCode>
                <c:ptCount val="1"/>
                <c:pt idx="0">
                  <c:v>3.2</c:v>
                </c:pt>
              </c:numCache>
            </c:numRef>
          </c:val>
          <c:extLst>
            <c:ext xmlns:c16="http://schemas.microsoft.com/office/drawing/2014/chart" uri="{C3380CC4-5D6E-409C-BE32-E72D297353CC}">
              <c16:uniqueId val="{00000006-1ABE-4A82-9239-B2CC3359F7F3}"/>
            </c:ext>
          </c:extLst>
        </c:ser>
        <c:ser>
          <c:idx val="3"/>
          <c:order val="3"/>
          <c:tx>
            <c:strRef>
              <c:f>Sheet1!$D$1</c:f>
              <c:strCache>
                <c:ptCount val="1"/>
                <c:pt idx="0">
                  <c:v>Item 4</c:v>
                </c:pt>
              </c:strCache>
            </c:strRef>
          </c:tx>
          <c:spPr>
            <a:solidFill>
              <a:srgbClr val="88898C"/>
            </a:solidFill>
          </c:spPr>
          <c:invertIfNegative val="0"/>
          <c:dLbls>
            <c:delete val="1"/>
          </c:dLbls>
          <c:val>
            <c:numRef>
              <c:f>Sheet1!$D$2</c:f>
              <c:numCache>
                <c:formatCode>General</c:formatCode>
                <c:ptCount val="1"/>
                <c:pt idx="0">
                  <c:v>1.4</c:v>
                </c:pt>
              </c:numCache>
            </c:numRef>
          </c:val>
          <c:extLst>
            <c:ext xmlns:c16="http://schemas.microsoft.com/office/drawing/2014/chart" uri="{C3380CC4-5D6E-409C-BE32-E72D297353CC}">
              <c16:uniqueId val="{00000007-1ABE-4A82-9239-B2CC3359F7F3}"/>
            </c:ext>
          </c:extLst>
        </c:ser>
        <c:ser>
          <c:idx val="4"/>
          <c:order val="4"/>
          <c:tx>
            <c:strRef>
              <c:f>Sheet1!$E$1</c:f>
              <c:strCache>
                <c:ptCount val="1"/>
                <c:pt idx="0">
                  <c:v>Item 5</c:v>
                </c:pt>
              </c:strCache>
            </c:strRef>
          </c:tx>
          <c:spPr>
            <a:solidFill>
              <a:srgbClr val="C81976"/>
            </a:solidFill>
          </c:spPr>
          <c:invertIfNegative val="0"/>
          <c:dLbls>
            <c:delete val="1"/>
          </c:dLbls>
          <c:val>
            <c:numRef>
              <c:f>Sheet1!$E$2</c:f>
              <c:numCache>
                <c:formatCode>General</c:formatCode>
                <c:ptCount val="1"/>
                <c:pt idx="0">
                  <c:v>1.2</c:v>
                </c:pt>
              </c:numCache>
            </c:numRef>
          </c:val>
          <c:extLst>
            <c:ext xmlns:c16="http://schemas.microsoft.com/office/drawing/2014/chart" uri="{C3380CC4-5D6E-409C-BE32-E72D297353CC}">
              <c16:uniqueId val="{00000008-1ABE-4A82-9239-B2CC3359F7F3}"/>
            </c:ext>
          </c:extLst>
        </c:ser>
        <c:dLbls>
          <c:showLegendKey val="0"/>
          <c:showVal val="1"/>
          <c:showCatName val="0"/>
          <c:showSerName val="0"/>
          <c:showPercent val="0"/>
          <c:showBubbleSize val="0"/>
        </c:dLbls>
        <c:gapWidth val="75"/>
        <c:overlap val="100"/>
        <c:axId val="207848576"/>
        <c:axId val="207850112"/>
      </c:barChart>
      <c:catAx>
        <c:axId val="207848576"/>
        <c:scaling>
          <c:orientation val="minMax"/>
        </c:scaling>
        <c:delete val="1"/>
        <c:axPos val="l"/>
        <c:numFmt formatCode="General" sourceLinked="1"/>
        <c:majorTickMark val="none"/>
        <c:minorTickMark val="none"/>
        <c:tickLblPos val="nextTo"/>
        <c:crossAx val="207850112"/>
        <c:crossesAt val="10"/>
        <c:auto val="1"/>
        <c:lblAlgn val="ctr"/>
        <c:lblOffset val="100"/>
        <c:noMultiLvlLbl val="0"/>
      </c:catAx>
      <c:valAx>
        <c:axId val="207850112"/>
        <c:scaling>
          <c:orientation val="minMax"/>
          <c:max val="1"/>
        </c:scaling>
        <c:delete val="0"/>
        <c:axPos val="b"/>
        <c:majorGridlines>
          <c:spPr>
            <a:ln>
              <a:solidFill>
                <a:schemeClr val="bg1">
                  <a:lumMod val="50000"/>
                </a:schemeClr>
              </a:solidFill>
            </a:ln>
          </c:spPr>
        </c:majorGridlines>
        <c:title>
          <c:tx>
            <c:rich>
              <a:bodyPr/>
              <a:lstStyle/>
              <a:p>
                <a:pPr>
                  <a:defRPr>
                    <a:latin typeface="Open Sans"/>
                  </a:defRPr>
                </a:pPr>
                <a:r>
                  <a:rPr lang="en-GB">
                    <a:latin typeface="Tahoma" panose="020B0604030504040204" pitchFamily="34" charset="0"/>
                  </a:rPr>
                  <a:t>Distribution</a:t>
                </a:r>
              </a:p>
            </c:rich>
          </c:tx>
          <c:layout>
            <c:manualLayout>
              <c:xMode val="edge"/>
              <c:yMode val="edge"/>
              <c:x val="0.45914849849134926"/>
              <c:y val="0.88954442657056365"/>
            </c:manualLayout>
          </c:layout>
          <c:overlay val="0"/>
        </c:title>
        <c:numFmt formatCode="0%" sourceLinked="1"/>
        <c:majorTickMark val="out"/>
        <c:minorTickMark val="none"/>
        <c:tickLblPos val="nextTo"/>
        <c:crossAx val="207848576"/>
        <c:crosses val="autoZero"/>
        <c:crossBetween val="between"/>
      </c:valAx>
    </c:plotArea>
    <c:legend>
      <c:legendPos val="t"/>
      <c:layout>
        <c:manualLayout>
          <c:xMode val="edge"/>
          <c:yMode val="edge"/>
          <c:x val="3.1248732504148568E-2"/>
          <c:y val="1.4496106216508669E-2"/>
          <c:w val="0.92770424097498871"/>
          <c:h val="0.12362952822593533"/>
        </c:manualLayout>
      </c:layout>
      <c:overlay val="0"/>
      <c:txPr>
        <a:bodyPr/>
        <a:lstStyle/>
        <a:p>
          <a:pPr>
            <a:defRPr sz="2000">
              <a:solidFill>
                <a:schemeClr val="tx1">
                  <a:lumMod val="75000"/>
                  <a:lumOff val="2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11804289881473E-2"/>
          <c:y val="0.32135950943722302"/>
          <c:w val="0.93642051709589647"/>
          <c:h val="0.60044686392869928"/>
        </c:manualLayout>
      </c:layout>
      <c:barChart>
        <c:barDir val="col"/>
        <c:grouping val="clustered"/>
        <c:varyColors val="0"/>
        <c:ser>
          <c:idx val="0"/>
          <c:order val="0"/>
          <c:tx>
            <c:strRef>
              <c:f>Sheet1!$B$1</c:f>
              <c:strCache>
                <c:ptCount val="1"/>
                <c:pt idx="0">
                  <c:v>Percentage</c:v>
                </c:pt>
              </c:strCache>
            </c:strRef>
          </c:tx>
          <c:invertIfNegative val="0"/>
          <c:dPt>
            <c:idx val="0"/>
            <c:invertIfNegative val="0"/>
            <c:bubble3D val="0"/>
            <c:spPr>
              <a:solidFill>
                <a:srgbClr val="7A1F7F"/>
              </a:solidFill>
            </c:spPr>
            <c:extLst>
              <c:ext xmlns:c16="http://schemas.microsoft.com/office/drawing/2014/chart" uri="{C3380CC4-5D6E-409C-BE32-E72D297353CC}">
                <c16:uniqueId val="{00000001-264B-4E69-A905-F888E8094127}"/>
              </c:ext>
            </c:extLst>
          </c:dPt>
          <c:dPt>
            <c:idx val="1"/>
            <c:invertIfNegative val="0"/>
            <c:bubble3D val="0"/>
            <c:spPr>
              <a:solidFill>
                <a:srgbClr val="C81976"/>
              </a:solidFill>
            </c:spPr>
            <c:extLst>
              <c:ext xmlns:c16="http://schemas.microsoft.com/office/drawing/2014/chart" uri="{C3380CC4-5D6E-409C-BE32-E72D297353CC}">
                <c16:uniqueId val="{00000003-264B-4E69-A905-F888E8094127}"/>
              </c:ext>
            </c:extLst>
          </c:dPt>
          <c:dPt>
            <c:idx val="2"/>
            <c:invertIfNegative val="0"/>
            <c:bubble3D val="0"/>
            <c:spPr>
              <a:solidFill>
                <a:srgbClr val="88898C"/>
              </a:solidFill>
            </c:spPr>
            <c:extLst>
              <c:ext xmlns:c16="http://schemas.microsoft.com/office/drawing/2014/chart" uri="{C3380CC4-5D6E-409C-BE32-E72D297353CC}">
                <c16:uniqueId val="{00000005-264B-4E69-A905-F888E8094127}"/>
              </c:ext>
            </c:extLst>
          </c:dPt>
          <c:dPt>
            <c:idx val="3"/>
            <c:invertIfNegative val="0"/>
            <c:bubble3D val="0"/>
            <c:spPr>
              <a:solidFill>
                <a:srgbClr val="FDB828"/>
              </a:solidFill>
            </c:spPr>
            <c:extLst>
              <c:ext xmlns:c16="http://schemas.microsoft.com/office/drawing/2014/chart" uri="{C3380CC4-5D6E-409C-BE32-E72D297353CC}">
                <c16:uniqueId val="{00000007-264B-4E69-A905-F888E8094127}"/>
              </c:ext>
            </c:extLst>
          </c:dPt>
          <c:dLbls>
            <c:spPr>
              <a:noFill/>
              <a:ln>
                <a:noFill/>
              </a:ln>
              <a:effectLst/>
            </c:spPr>
            <c:txPr>
              <a:bodyPr/>
              <a:lstStyle/>
              <a:p>
                <a:pPr>
                  <a:defRPr sz="24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Item 1</c:v>
                </c:pt>
                <c:pt idx="1">
                  <c:v>Item 2</c:v>
                </c:pt>
                <c:pt idx="2">
                  <c:v>Item 3</c:v>
                </c:pt>
                <c:pt idx="3">
                  <c:v>Item 4</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264B-4E69-A905-F888E8094127}"/>
            </c:ext>
          </c:extLst>
        </c:ser>
        <c:dLbls>
          <c:showLegendKey val="0"/>
          <c:showVal val="0"/>
          <c:showCatName val="0"/>
          <c:showSerName val="0"/>
          <c:showPercent val="0"/>
          <c:showBubbleSize val="0"/>
        </c:dLbls>
        <c:gapWidth val="100"/>
        <c:axId val="207703424"/>
        <c:axId val="207705216"/>
      </c:barChart>
      <c:catAx>
        <c:axId val="207703424"/>
        <c:scaling>
          <c:orientation val="minMax"/>
        </c:scaling>
        <c:delete val="0"/>
        <c:axPos val="b"/>
        <c:numFmt formatCode="General" sourceLinked="0"/>
        <c:majorTickMark val="out"/>
        <c:minorTickMark val="none"/>
        <c:tickLblPos val="nextTo"/>
        <c:crossAx val="207705216"/>
        <c:crosses val="autoZero"/>
        <c:auto val="1"/>
        <c:lblAlgn val="ctr"/>
        <c:lblOffset val="100"/>
        <c:noMultiLvlLbl val="0"/>
      </c:catAx>
      <c:valAx>
        <c:axId val="207705216"/>
        <c:scaling>
          <c:orientation val="minMax"/>
        </c:scaling>
        <c:delete val="0"/>
        <c:axPos val="l"/>
        <c:majorGridlines>
          <c:spPr>
            <a:ln w="6985">
              <a:solidFill>
                <a:schemeClr val="bg1">
                  <a:lumMod val="75000"/>
                </a:schemeClr>
              </a:solidFill>
            </a:ln>
          </c:spPr>
        </c:majorGridlines>
        <c:numFmt formatCode="General" sourceLinked="1"/>
        <c:majorTickMark val="out"/>
        <c:minorTickMark val="none"/>
        <c:tickLblPos val="nextTo"/>
        <c:crossAx val="207703424"/>
        <c:crosses val="autoZero"/>
        <c:crossBetween val="between"/>
      </c:valAx>
    </c:plotArea>
    <c:legend>
      <c:legendPos val="r"/>
      <c:layout>
        <c:manualLayout>
          <c:xMode val="edge"/>
          <c:yMode val="edge"/>
          <c:x val="0.86018495649243742"/>
          <c:y val="4.2959732869187375E-2"/>
          <c:w val="0.11703566454048722"/>
          <c:h val="0.23649779654112507"/>
        </c:manualLayout>
      </c:layout>
      <c:overlay val="0"/>
      <c:txPr>
        <a:bodyPr/>
        <a:lstStyle/>
        <a:p>
          <a:pPr>
            <a:defRPr sz="2000">
              <a:solidFill>
                <a:schemeClr val="tx1">
                  <a:lumMod val="75000"/>
                  <a:lumOff val="2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128595848024689E-2"/>
          <c:y val="0.24227955135632059"/>
          <c:w val="0.90941576666920065"/>
          <c:h val="0.63505932185801084"/>
        </c:manualLayout>
      </c:layout>
      <c:lineChart>
        <c:grouping val="stacked"/>
        <c:varyColors val="0"/>
        <c:ser>
          <c:idx val="0"/>
          <c:order val="0"/>
          <c:tx>
            <c:strRef>
              <c:f>Sheet1!$B$1</c:f>
              <c:strCache>
                <c:ptCount val="1"/>
                <c:pt idx="0">
                  <c:v>Item 1</c:v>
                </c:pt>
              </c:strCache>
            </c:strRef>
          </c:tx>
          <c:spPr>
            <a:ln>
              <a:solidFill>
                <a:srgbClr val="88898C"/>
              </a:solidFill>
            </a:ln>
          </c:spPr>
          <c:marker>
            <c:spPr>
              <a:solidFill>
                <a:schemeClr val="tx1">
                  <a:lumMod val="65000"/>
                  <a:lumOff val="35000"/>
                </a:schemeClr>
              </a:solidFill>
              <a:ln>
                <a:solidFill>
                  <a:srgbClr val="88898C"/>
                </a:solidFill>
              </a:ln>
            </c:spPr>
          </c:marker>
          <c:dPt>
            <c:idx val="0"/>
            <c:bubble3D val="0"/>
            <c:extLst>
              <c:ext xmlns:c16="http://schemas.microsoft.com/office/drawing/2014/chart" uri="{C3380CC4-5D6E-409C-BE32-E72D297353CC}">
                <c16:uniqueId val="{00000000-4CE2-4853-ABFD-FEB3FAF26F8E}"/>
              </c:ext>
            </c:extLst>
          </c:dPt>
          <c:dPt>
            <c:idx val="1"/>
            <c:bubble3D val="0"/>
            <c:extLst>
              <c:ext xmlns:c16="http://schemas.microsoft.com/office/drawing/2014/chart" uri="{C3380CC4-5D6E-409C-BE32-E72D297353CC}">
                <c16:uniqueId val="{00000001-4CE2-4853-ABFD-FEB3FAF26F8E}"/>
              </c:ext>
            </c:extLst>
          </c:dPt>
          <c:dPt>
            <c:idx val="2"/>
            <c:bubble3D val="0"/>
            <c:extLst>
              <c:ext xmlns:c16="http://schemas.microsoft.com/office/drawing/2014/chart" uri="{C3380CC4-5D6E-409C-BE32-E72D297353CC}">
                <c16:uniqueId val="{00000002-4CE2-4853-ABFD-FEB3FAF26F8E}"/>
              </c:ext>
            </c:extLst>
          </c:dPt>
          <c:dPt>
            <c:idx val="3"/>
            <c:bubble3D val="0"/>
            <c:extLst>
              <c:ext xmlns:c16="http://schemas.microsoft.com/office/drawing/2014/chart" uri="{C3380CC4-5D6E-409C-BE32-E72D297353CC}">
                <c16:uniqueId val="{00000003-4CE2-4853-ABFD-FEB3FAF26F8E}"/>
              </c:ext>
            </c:extLst>
          </c:dPt>
          <c:cat>
            <c:strRef>
              <c:f>Sheet1!$A$2:$A$5</c:f>
              <c:strCache>
                <c:ptCount val="4"/>
                <c:pt idx="0">
                  <c:v>month 1</c:v>
                </c:pt>
                <c:pt idx="1">
                  <c:v>month 2</c:v>
                </c:pt>
                <c:pt idx="2">
                  <c:v>month 3</c:v>
                </c:pt>
                <c:pt idx="3">
                  <c:v>month 4</c:v>
                </c:pt>
              </c:strCache>
            </c:strRef>
          </c:cat>
          <c:val>
            <c:numRef>
              <c:f>Sheet1!$B$2:$B$5</c:f>
              <c:numCache>
                <c:formatCode>General</c:formatCode>
                <c:ptCount val="4"/>
                <c:pt idx="0">
                  <c:v>8.1999999999999993</c:v>
                </c:pt>
                <c:pt idx="1">
                  <c:v>5</c:v>
                </c:pt>
                <c:pt idx="2">
                  <c:v>2</c:v>
                </c:pt>
                <c:pt idx="3">
                  <c:v>7</c:v>
                </c:pt>
              </c:numCache>
            </c:numRef>
          </c:val>
          <c:smooth val="0"/>
          <c:extLst>
            <c:ext xmlns:c16="http://schemas.microsoft.com/office/drawing/2014/chart" uri="{C3380CC4-5D6E-409C-BE32-E72D297353CC}">
              <c16:uniqueId val="{00000004-4CE2-4853-ABFD-FEB3FAF26F8E}"/>
            </c:ext>
          </c:extLst>
        </c:ser>
        <c:ser>
          <c:idx val="1"/>
          <c:order val="1"/>
          <c:tx>
            <c:strRef>
              <c:f>Sheet1!$C$1</c:f>
              <c:strCache>
                <c:ptCount val="1"/>
                <c:pt idx="0">
                  <c:v>Item 2</c:v>
                </c:pt>
              </c:strCache>
            </c:strRef>
          </c:tx>
          <c:spPr>
            <a:ln>
              <a:solidFill>
                <a:srgbClr val="7A1F7F"/>
              </a:solidFill>
            </a:ln>
          </c:spPr>
          <c:marker>
            <c:spPr>
              <a:ln>
                <a:solidFill>
                  <a:srgbClr val="7A1F7F"/>
                </a:solidFill>
              </a:ln>
            </c:spPr>
          </c:marker>
          <c:dPt>
            <c:idx val="0"/>
            <c:marker>
              <c:spPr>
                <a:solidFill>
                  <a:srgbClr val="7A1F7F"/>
                </a:solidFill>
                <a:ln>
                  <a:solidFill>
                    <a:srgbClr val="7A1F7F"/>
                  </a:solidFill>
                </a:ln>
              </c:spPr>
            </c:marker>
            <c:bubble3D val="0"/>
            <c:extLst>
              <c:ext xmlns:c16="http://schemas.microsoft.com/office/drawing/2014/chart" uri="{C3380CC4-5D6E-409C-BE32-E72D297353CC}">
                <c16:uniqueId val="{00000005-4CE2-4853-ABFD-FEB3FAF26F8E}"/>
              </c:ext>
            </c:extLst>
          </c:dPt>
          <c:dPt>
            <c:idx val="1"/>
            <c:marker>
              <c:spPr>
                <a:solidFill>
                  <a:srgbClr val="7A1F7F"/>
                </a:solidFill>
                <a:ln>
                  <a:solidFill>
                    <a:srgbClr val="7A1F7F"/>
                  </a:solidFill>
                </a:ln>
              </c:spPr>
            </c:marker>
            <c:bubble3D val="0"/>
            <c:extLst>
              <c:ext xmlns:c16="http://schemas.microsoft.com/office/drawing/2014/chart" uri="{C3380CC4-5D6E-409C-BE32-E72D297353CC}">
                <c16:uniqueId val="{00000006-4CE2-4853-ABFD-FEB3FAF26F8E}"/>
              </c:ext>
            </c:extLst>
          </c:dPt>
          <c:dPt>
            <c:idx val="2"/>
            <c:marker>
              <c:spPr>
                <a:solidFill>
                  <a:srgbClr val="7A1F7F"/>
                </a:solidFill>
                <a:ln>
                  <a:solidFill>
                    <a:srgbClr val="7A1F7F"/>
                  </a:solidFill>
                </a:ln>
              </c:spPr>
            </c:marker>
            <c:bubble3D val="0"/>
            <c:extLst>
              <c:ext xmlns:c16="http://schemas.microsoft.com/office/drawing/2014/chart" uri="{C3380CC4-5D6E-409C-BE32-E72D297353CC}">
                <c16:uniqueId val="{00000007-4CE2-4853-ABFD-FEB3FAF26F8E}"/>
              </c:ext>
            </c:extLst>
          </c:dPt>
          <c:dPt>
            <c:idx val="3"/>
            <c:marker>
              <c:spPr>
                <a:solidFill>
                  <a:srgbClr val="7A1F7F"/>
                </a:solidFill>
                <a:ln>
                  <a:solidFill>
                    <a:srgbClr val="7A1F7F"/>
                  </a:solidFill>
                </a:ln>
              </c:spPr>
            </c:marker>
            <c:bubble3D val="0"/>
            <c:extLst>
              <c:ext xmlns:c16="http://schemas.microsoft.com/office/drawing/2014/chart" uri="{C3380CC4-5D6E-409C-BE32-E72D297353CC}">
                <c16:uniqueId val="{00000008-4CE2-4853-ABFD-FEB3FAF26F8E}"/>
              </c:ext>
            </c:extLst>
          </c:dPt>
          <c:cat>
            <c:strRef>
              <c:f>Sheet1!$A$2:$A$5</c:f>
              <c:strCache>
                <c:ptCount val="4"/>
                <c:pt idx="0">
                  <c:v>month 1</c:v>
                </c:pt>
                <c:pt idx="1">
                  <c:v>month 2</c:v>
                </c:pt>
                <c:pt idx="2">
                  <c:v>month 3</c:v>
                </c:pt>
                <c:pt idx="3">
                  <c:v>month 4</c:v>
                </c:pt>
              </c:strCache>
            </c:strRef>
          </c:cat>
          <c:val>
            <c:numRef>
              <c:f>Sheet1!$C$2:$C$5</c:f>
              <c:numCache>
                <c:formatCode>General</c:formatCode>
                <c:ptCount val="4"/>
                <c:pt idx="0">
                  <c:v>5</c:v>
                </c:pt>
                <c:pt idx="1">
                  <c:v>6</c:v>
                </c:pt>
                <c:pt idx="2">
                  <c:v>5</c:v>
                </c:pt>
                <c:pt idx="3">
                  <c:v>4</c:v>
                </c:pt>
              </c:numCache>
            </c:numRef>
          </c:val>
          <c:smooth val="0"/>
          <c:extLst>
            <c:ext xmlns:c16="http://schemas.microsoft.com/office/drawing/2014/chart" uri="{C3380CC4-5D6E-409C-BE32-E72D297353CC}">
              <c16:uniqueId val="{00000009-4CE2-4853-ABFD-FEB3FAF26F8E}"/>
            </c:ext>
          </c:extLst>
        </c:ser>
        <c:ser>
          <c:idx val="2"/>
          <c:order val="2"/>
          <c:tx>
            <c:strRef>
              <c:f>Sheet1!$D$1</c:f>
              <c:strCache>
                <c:ptCount val="1"/>
                <c:pt idx="0">
                  <c:v>Item 3</c:v>
                </c:pt>
              </c:strCache>
            </c:strRef>
          </c:tx>
          <c:spPr>
            <a:ln>
              <a:solidFill>
                <a:srgbClr val="009B9B"/>
              </a:solidFill>
            </a:ln>
          </c:spPr>
          <c:marker>
            <c:spPr>
              <a:solidFill>
                <a:srgbClr val="009B9B"/>
              </a:solidFill>
              <a:ln>
                <a:solidFill>
                  <a:srgbClr val="009B9B"/>
                </a:solidFill>
              </a:ln>
            </c:spPr>
          </c:marker>
          <c:cat>
            <c:strRef>
              <c:f>Sheet1!$A$2:$A$5</c:f>
              <c:strCache>
                <c:ptCount val="4"/>
                <c:pt idx="0">
                  <c:v>month 1</c:v>
                </c:pt>
                <c:pt idx="1">
                  <c:v>month 2</c:v>
                </c:pt>
                <c:pt idx="2">
                  <c:v>month 3</c:v>
                </c:pt>
                <c:pt idx="3">
                  <c:v>month 4</c:v>
                </c:pt>
              </c:strCache>
            </c:strRef>
          </c:cat>
          <c:val>
            <c:numRef>
              <c:f>Sheet1!$D$2:$D$5</c:f>
              <c:numCache>
                <c:formatCode>General</c:formatCode>
                <c:ptCount val="4"/>
                <c:pt idx="0">
                  <c:v>2</c:v>
                </c:pt>
                <c:pt idx="1">
                  <c:v>5</c:v>
                </c:pt>
                <c:pt idx="2">
                  <c:v>9</c:v>
                </c:pt>
                <c:pt idx="3">
                  <c:v>12</c:v>
                </c:pt>
              </c:numCache>
            </c:numRef>
          </c:val>
          <c:smooth val="0"/>
          <c:extLst>
            <c:ext xmlns:c16="http://schemas.microsoft.com/office/drawing/2014/chart" uri="{C3380CC4-5D6E-409C-BE32-E72D297353CC}">
              <c16:uniqueId val="{0000000A-4CE2-4853-ABFD-FEB3FAF26F8E}"/>
            </c:ext>
          </c:extLst>
        </c:ser>
        <c:dLbls>
          <c:showLegendKey val="0"/>
          <c:showVal val="0"/>
          <c:showCatName val="0"/>
          <c:showSerName val="0"/>
          <c:showPercent val="0"/>
          <c:showBubbleSize val="0"/>
        </c:dLbls>
        <c:marker val="1"/>
        <c:smooth val="0"/>
        <c:axId val="207786752"/>
        <c:axId val="207788672"/>
      </c:lineChart>
      <c:catAx>
        <c:axId val="207786752"/>
        <c:scaling>
          <c:orientation val="minMax"/>
        </c:scaling>
        <c:delete val="0"/>
        <c:axPos val="b"/>
        <c:numFmt formatCode="General" sourceLinked="0"/>
        <c:majorTickMark val="out"/>
        <c:minorTickMark val="none"/>
        <c:tickLblPos val="nextTo"/>
        <c:txPr>
          <a:bodyPr/>
          <a:lstStyle/>
          <a:p>
            <a:pPr>
              <a:defRPr>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207788672"/>
        <c:crosses val="autoZero"/>
        <c:auto val="1"/>
        <c:lblAlgn val="ctr"/>
        <c:lblOffset val="100"/>
        <c:noMultiLvlLbl val="0"/>
      </c:catAx>
      <c:valAx>
        <c:axId val="207788672"/>
        <c:scaling>
          <c:orientation val="minMax"/>
        </c:scaling>
        <c:delete val="0"/>
        <c:axPos val="l"/>
        <c:majorGridlines/>
        <c:numFmt formatCode="General" sourceLinked="1"/>
        <c:majorTickMark val="out"/>
        <c:minorTickMark val="none"/>
        <c:tickLblPos val="nextTo"/>
        <c:txPr>
          <a:bodyPr/>
          <a:lstStyle/>
          <a:p>
            <a:pPr>
              <a:defRPr>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207786752"/>
        <c:crosses val="autoZero"/>
        <c:crossBetween val="between"/>
      </c:valAx>
    </c:plotArea>
    <c:legend>
      <c:legendPos val="tr"/>
      <c:layout>
        <c:manualLayout>
          <c:xMode val="edge"/>
          <c:yMode val="edge"/>
          <c:x val="0.83995238954930929"/>
          <c:y val="9.7539316619141118E-4"/>
          <c:w val="0.15153084842424913"/>
          <c:h val="0.19282039649915445"/>
        </c:manualLayout>
      </c:layout>
      <c:overlay val="0"/>
      <c:txPr>
        <a:bodyPr/>
        <a:lstStyle/>
        <a:p>
          <a:pPr>
            <a:defRPr sz="16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85FA1F-E797-46EB-B363-6FADEEFBE713}" type="doc">
      <dgm:prSet loTypeId="urn:microsoft.com/office/officeart/2005/8/layout/StepDownProcess" loCatId="process" qsTypeId="urn:microsoft.com/office/officeart/2005/8/quickstyle/simple1" qsCatId="simple" csTypeId="urn:microsoft.com/office/officeart/2005/8/colors/accent4_1" csCatId="accent4" phldr="1"/>
      <dgm:spPr/>
      <dgm:t>
        <a:bodyPr/>
        <a:lstStyle/>
        <a:p>
          <a:endParaRPr lang="en-GB"/>
        </a:p>
      </dgm:t>
    </dgm:pt>
    <dgm:pt modelId="{C6E0CBC7-F1F5-433D-9DEC-D9BE679FA805}">
      <dgm:prSet phldrT="[Text]"/>
      <dgm:spPr/>
      <dgm:t>
        <a:bodyPr/>
        <a:lstStyle/>
        <a:p>
          <a:r>
            <a:rPr lang="en-GB">
              <a:solidFill>
                <a:schemeClr val="tx1">
                  <a:lumMod val="65000"/>
                  <a:lumOff val="35000"/>
                </a:schemeClr>
              </a:solidFill>
            </a:rPr>
            <a:t>It says</a:t>
          </a:r>
        </a:p>
      </dgm:t>
    </dgm:pt>
    <dgm:pt modelId="{5B2C2007-8C1B-401C-ACE4-4D0B4E0F9E0A}" type="parTrans" cxnId="{ABBACE4D-7B21-49F5-976F-D335493D415C}">
      <dgm:prSet/>
      <dgm:spPr/>
      <dgm:t>
        <a:bodyPr/>
        <a:lstStyle/>
        <a:p>
          <a:endParaRPr lang="en-GB"/>
        </a:p>
      </dgm:t>
    </dgm:pt>
    <dgm:pt modelId="{20BBBFAE-8621-4DA5-B8C5-BADFBE10AA8F}" type="sibTrans" cxnId="{ABBACE4D-7B21-49F5-976F-D335493D415C}">
      <dgm:prSet/>
      <dgm:spPr/>
      <dgm:t>
        <a:bodyPr/>
        <a:lstStyle/>
        <a:p>
          <a:endParaRPr lang="en-GB"/>
        </a:p>
      </dgm:t>
    </dgm:pt>
    <dgm:pt modelId="{20364902-6398-4106-A5B6-8DA86E906F76}">
      <dgm:prSet phldrT="[Text]"/>
      <dgm:spPr/>
      <dgm:t>
        <a:bodyPr/>
        <a:lstStyle/>
        <a:p>
          <a:r>
            <a:rPr lang="en-GB">
              <a:solidFill>
                <a:schemeClr val="tx1">
                  <a:lumMod val="65000"/>
                  <a:lumOff val="35000"/>
                </a:schemeClr>
              </a:solidFill>
            </a:rPr>
            <a:t>I say</a:t>
          </a:r>
        </a:p>
      </dgm:t>
    </dgm:pt>
    <dgm:pt modelId="{2936AFBC-4C7B-46B8-B409-8ABB9E534907}" type="parTrans" cxnId="{45ECDEB4-BF49-44F6-B7E7-0B41AA63C0BE}">
      <dgm:prSet/>
      <dgm:spPr/>
      <dgm:t>
        <a:bodyPr/>
        <a:lstStyle/>
        <a:p>
          <a:endParaRPr lang="en-GB"/>
        </a:p>
      </dgm:t>
    </dgm:pt>
    <dgm:pt modelId="{9CA678CB-0C64-4282-A86D-263B05021A41}" type="sibTrans" cxnId="{45ECDEB4-BF49-44F6-B7E7-0B41AA63C0BE}">
      <dgm:prSet/>
      <dgm:spPr/>
      <dgm:t>
        <a:bodyPr/>
        <a:lstStyle/>
        <a:p>
          <a:endParaRPr lang="en-GB"/>
        </a:p>
      </dgm:t>
    </dgm:pt>
    <dgm:pt modelId="{CD05E53C-2C9E-4F9E-A717-5FA66AB8E6B9}">
      <dgm:prSet phldrT="[Text]"/>
      <dgm:spPr/>
      <dgm:t>
        <a:bodyPr/>
        <a:lstStyle/>
        <a:p>
          <a:r>
            <a:rPr lang="en-GB">
              <a:solidFill>
                <a:schemeClr val="tx1">
                  <a:lumMod val="65000"/>
                  <a:lumOff val="35000"/>
                </a:schemeClr>
              </a:solidFill>
            </a:rPr>
            <a:t>&amp; so</a:t>
          </a:r>
        </a:p>
      </dgm:t>
    </dgm:pt>
    <dgm:pt modelId="{65F73A90-C063-4EF9-AF25-B1414407995C}" type="parTrans" cxnId="{87ECB556-8A6C-4028-9988-77466EA1B796}">
      <dgm:prSet/>
      <dgm:spPr/>
      <dgm:t>
        <a:bodyPr/>
        <a:lstStyle/>
        <a:p>
          <a:endParaRPr lang="en-GB"/>
        </a:p>
      </dgm:t>
    </dgm:pt>
    <dgm:pt modelId="{1C15EC8D-ABB1-4CD4-8AB6-A4B691210EDB}" type="sibTrans" cxnId="{87ECB556-8A6C-4028-9988-77466EA1B796}">
      <dgm:prSet/>
      <dgm:spPr/>
      <dgm:t>
        <a:bodyPr/>
        <a:lstStyle/>
        <a:p>
          <a:endParaRPr lang="en-GB"/>
        </a:p>
      </dgm:t>
    </dgm:pt>
    <dgm:pt modelId="{3334162E-A38B-4A30-BCD0-DCC5C094B327}" type="pres">
      <dgm:prSet presAssocID="{2385FA1F-E797-46EB-B363-6FADEEFBE713}" presName="rootnode" presStyleCnt="0">
        <dgm:presLayoutVars>
          <dgm:chMax/>
          <dgm:chPref/>
          <dgm:dir/>
          <dgm:animLvl val="lvl"/>
        </dgm:presLayoutVars>
      </dgm:prSet>
      <dgm:spPr/>
    </dgm:pt>
    <dgm:pt modelId="{9BDDC5B3-8DC0-4882-87B5-C151B1E781A1}" type="pres">
      <dgm:prSet presAssocID="{C6E0CBC7-F1F5-433D-9DEC-D9BE679FA805}" presName="composite" presStyleCnt="0"/>
      <dgm:spPr/>
    </dgm:pt>
    <dgm:pt modelId="{6F02C893-6E40-436E-8DB8-00FB63227DDA}" type="pres">
      <dgm:prSet presAssocID="{C6E0CBC7-F1F5-433D-9DEC-D9BE679FA805}" presName="bentUpArrow1" presStyleLbl="alignImgPlace1" presStyleIdx="0" presStyleCnt="2" custScaleX="97991" custLinFactNeighborX="-31605" custLinFactNeighborY="-553"/>
      <dgm:spPr/>
    </dgm:pt>
    <dgm:pt modelId="{F9601A4C-6979-41F4-8935-B12423E6CC67}" type="pres">
      <dgm:prSet presAssocID="{C6E0CBC7-F1F5-433D-9DEC-D9BE679FA805}" presName="ParentText" presStyleLbl="node1" presStyleIdx="0" presStyleCnt="3" custScaleX="44334" custLinFactNeighborX="-45253" custLinFactNeighborY="-734">
        <dgm:presLayoutVars>
          <dgm:chMax val="1"/>
          <dgm:chPref val="1"/>
          <dgm:bulletEnabled val="1"/>
        </dgm:presLayoutVars>
      </dgm:prSet>
      <dgm:spPr/>
    </dgm:pt>
    <dgm:pt modelId="{960DAC1B-5E41-4FAD-A105-7F21C9AC7E5A}" type="pres">
      <dgm:prSet presAssocID="{C6E0CBC7-F1F5-433D-9DEC-D9BE679FA805}" presName="ChildText" presStyleLbl="revTx" presStyleIdx="0" presStyleCnt="2" custScaleX="134764" custLinFactNeighborX="47564" custLinFactNeighborY="-4298">
        <dgm:presLayoutVars>
          <dgm:chMax val="0"/>
          <dgm:chPref val="0"/>
          <dgm:bulletEnabled val="1"/>
        </dgm:presLayoutVars>
      </dgm:prSet>
      <dgm:spPr/>
    </dgm:pt>
    <dgm:pt modelId="{6D8D86A3-131F-4262-AAD8-E66C0D63588A}" type="pres">
      <dgm:prSet presAssocID="{20BBBFAE-8621-4DA5-B8C5-BADFBE10AA8F}" presName="sibTrans" presStyleCnt="0"/>
      <dgm:spPr/>
    </dgm:pt>
    <dgm:pt modelId="{46BEB0FD-C1F7-4365-B580-A323314B5941}" type="pres">
      <dgm:prSet presAssocID="{20364902-6398-4106-A5B6-8DA86E906F76}" presName="composite" presStyleCnt="0"/>
      <dgm:spPr/>
    </dgm:pt>
    <dgm:pt modelId="{5DFADEEE-706F-432A-B988-2EA7A4F32B8F}" type="pres">
      <dgm:prSet presAssocID="{20364902-6398-4106-A5B6-8DA86E906F76}" presName="bentUpArrow1" presStyleLbl="alignImgPlace1" presStyleIdx="1" presStyleCnt="2" custLinFactNeighborX="-58981" custLinFactNeighborY="-90"/>
      <dgm:spPr/>
    </dgm:pt>
    <dgm:pt modelId="{359B76B2-1F4A-4F3A-8757-454DE3865878}" type="pres">
      <dgm:prSet presAssocID="{20364902-6398-4106-A5B6-8DA86E906F76}" presName="ParentText" presStyleLbl="node1" presStyleIdx="1" presStyleCnt="3" custScaleX="44992" custLinFactNeighborX="-65331" custLinFactNeighborY="812">
        <dgm:presLayoutVars>
          <dgm:chMax val="1"/>
          <dgm:chPref val="1"/>
          <dgm:bulletEnabled val="1"/>
        </dgm:presLayoutVars>
      </dgm:prSet>
      <dgm:spPr/>
    </dgm:pt>
    <dgm:pt modelId="{DE7FB912-E57F-489B-ABCF-CD4919867828}" type="pres">
      <dgm:prSet presAssocID="{20364902-6398-4106-A5B6-8DA86E906F76}" presName="ChildText" presStyleLbl="revTx" presStyleIdx="1" presStyleCnt="2">
        <dgm:presLayoutVars>
          <dgm:chMax val="0"/>
          <dgm:chPref val="0"/>
          <dgm:bulletEnabled val="1"/>
        </dgm:presLayoutVars>
      </dgm:prSet>
      <dgm:spPr/>
    </dgm:pt>
    <dgm:pt modelId="{880E271D-1C83-48A3-9442-8178BAEE22E8}" type="pres">
      <dgm:prSet presAssocID="{9CA678CB-0C64-4282-A86D-263B05021A41}" presName="sibTrans" presStyleCnt="0"/>
      <dgm:spPr/>
    </dgm:pt>
    <dgm:pt modelId="{0F66F8B7-1B61-4506-B07E-8B2216F3F60A}" type="pres">
      <dgm:prSet presAssocID="{CD05E53C-2C9E-4F9E-A717-5FA66AB8E6B9}" presName="composite" presStyleCnt="0"/>
      <dgm:spPr/>
    </dgm:pt>
    <dgm:pt modelId="{B2BA5EC0-A2D8-468D-A2B7-7B026753DEF0}" type="pres">
      <dgm:prSet presAssocID="{CD05E53C-2C9E-4F9E-A717-5FA66AB8E6B9}" presName="ParentText" presStyleLbl="node1" presStyleIdx="2" presStyleCnt="3" custScaleX="49885" custScaleY="97270" custLinFactNeighborX="-56011" custLinFactNeighborY="1859">
        <dgm:presLayoutVars>
          <dgm:chMax val="1"/>
          <dgm:chPref val="1"/>
          <dgm:bulletEnabled val="1"/>
        </dgm:presLayoutVars>
      </dgm:prSet>
      <dgm:spPr/>
    </dgm:pt>
  </dgm:ptLst>
  <dgm:cxnLst>
    <dgm:cxn modelId="{ABBACE4D-7B21-49F5-976F-D335493D415C}" srcId="{2385FA1F-E797-46EB-B363-6FADEEFBE713}" destId="{C6E0CBC7-F1F5-433D-9DEC-D9BE679FA805}" srcOrd="0" destOrd="0" parTransId="{5B2C2007-8C1B-401C-ACE4-4D0B4E0F9E0A}" sibTransId="{20BBBFAE-8621-4DA5-B8C5-BADFBE10AA8F}"/>
    <dgm:cxn modelId="{87ECB556-8A6C-4028-9988-77466EA1B796}" srcId="{2385FA1F-E797-46EB-B363-6FADEEFBE713}" destId="{CD05E53C-2C9E-4F9E-A717-5FA66AB8E6B9}" srcOrd="2" destOrd="0" parTransId="{65F73A90-C063-4EF9-AF25-B1414407995C}" sibTransId="{1C15EC8D-ABB1-4CD4-8AB6-A4B691210EDB}"/>
    <dgm:cxn modelId="{966B4DA9-5F10-4186-90A0-DA6FCDA491D5}" type="presOf" srcId="{CD05E53C-2C9E-4F9E-A717-5FA66AB8E6B9}" destId="{B2BA5EC0-A2D8-468D-A2B7-7B026753DEF0}" srcOrd="0" destOrd="0" presId="urn:microsoft.com/office/officeart/2005/8/layout/StepDownProcess"/>
    <dgm:cxn modelId="{BFF6D9AB-26C9-412B-A1A2-EC21985E0D68}" type="presOf" srcId="{2385FA1F-E797-46EB-B363-6FADEEFBE713}" destId="{3334162E-A38B-4A30-BCD0-DCC5C094B327}" srcOrd="0" destOrd="0" presId="urn:microsoft.com/office/officeart/2005/8/layout/StepDownProcess"/>
    <dgm:cxn modelId="{49C870B2-E10D-4A80-BBA2-2C812F26C64E}" type="presOf" srcId="{C6E0CBC7-F1F5-433D-9DEC-D9BE679FA805}" destId="{F9601A4C-6979-41F4-8935-B12423E6CC67}" srcOrd="0" destOrd="0" presId="urn:microsoft.com/office/officeart/2005/8/layout/StepDownProcess"/>
    <dgm:cxn modelId="{45ECDEB4-BF49-44F6-B7E7-0B41AA63C0BE}" srcId="{2385FA1F-E797-46EB-B363-6FADEEFBE713}" destId="{20364902-6398-4106-A5B6-8DA86E906F76}" srcOrd="1" destOrd="0" parTransId="{2936AFBC-4C7B-46B8-B409-8ABB9E534907}" sibTransId="{9CA678CB-0C64-4282-A86D-263B05021A41}"/>
    <dgm:cxn modelId="{BC6835B9-766D-4963-A946-F178191F80F3}" type="presOf" srcId="{20364902-6398-4106-A5B6-8DA86E906F76}" destId="{359B76B2-1F4A-4F3A-8757-454DE3865878}" srcOrd="0" destOrd="0" presId="urn:microsoft.com/office/officeart/2005/8/layout/StepDownProcess"/>
    <dgm:cxn modelId="{2CC49D5C-EBD0-44AA-8D39-BDC954A98079}" type="presParOf" srcId="{3334162E-A38B-4A30-BCD0-DCC5C094B327}" destId="{9BDDC5B3-8DC0-4882-87B5-C151B1E781A1}" srcOrd="0" destOrd="0" presId="urn:microsoft.com/office/officeart/2005/8/layout/StepDownProcess"/>
    <dgm:cxn modelId="{04BBEB04-9482-49C3-BAE7-61577A0FDF59}" type="presParOf" srcId="{9BDDC5B3-8DC0-4882-87B5-C151B1E781A1}" destId="{6F02C893-6E40-436E-8DB8-00FB63227DDA}" srcOrd="0" destOrd="0" presId="urn:microsoft.com/office/officeart/2005/8/layout/StepDownProcess"/>
    <dgm:cxn modelId="{CC38AF0A-C924-40D3-8C10-FAFBA60910FE}" type="presParOf" srcId="{9BDDC5B3-8DC0-4882-87B5-C151B1E781A1}" destId="{F9601A4C-6979-41F4-8935-B12423E6CC67}" srcOrd="1" destOrd="0" presId="urn:microsoft.com/office/officeart/2005/8/layout/StepDownProcess"/>
    <dgm:cxn modelId="{1DDFAECD-888F-4656-AD4B-2F03B405776B}" type="presParOf" srcId="{9BDDC5B3-8DC0-4882-87B5-C151B1E781A1}" destId="{960DAC1B-5E41-4FAD-A105-7F21C9AC7E5A}" srcOrd="2" destOrd="0" presId="urn:microsoft.com/office/officeart/2005/8/layout/StepDownProcess"/>
    <dgm:cxn modelId="{8AE4A1E8-D86B-4994-A71A-628BAC5EE19F}" type="presParOf" srcId="{3334162E-A38B-4A30-BCD0-DCC5C094B327}" destId="{6D8D86A3-131F-4262-AAD8-E66C0D63588A}" srcOrd="1" destOrd="0" presId="urn:microsoft.com/office/officeart/2005/8/layout/StepDownProcess"/>
    <dgm:cxn modelId="{1495D62A-29A1-49A6-9BE3-77FEE99D6163}" type="presParOf" srcId="{3334162E-A38B-4A30-BCD0-DCC5C094B327}" destId="{46BEB0FD-C1F7-4365-B580-A323314B5941}" srcOrd="2" destOrd="0" presId="urn:microsoft.com/office/officeart/2005/8/layout/StepDownProcess"/>
    <dgm:cxn modelId="{AF43D5F0-7456-4173-B157-9CEF1E59B405}" type="presParOf" srcId="{46BEB0FD-C1F7-4365-B580-A323314B5941}" destId="{5DFADEEE-706F-432A-B988-2EA7A4F32B8F}" srcOrd="0" destOrd="0" presId="urn:microsoft.com/office/officeart/2005/8/layout/StepDownProcess"/>
    <dgm:cxn modelId="{F3DBC0C9-802D-42D3-AD65-7DE4DEE10553}" type="presParOf" srcId="{46BEB0FD-C1F7-4365-B580-A323314B5941}" destId="{359B76B2-1F4A-4F3A-8757-454DE3865878}" srcOrd="1" destOrd="0" presId="urn:microsoft.com/office/officeart/2005/8/layout/StepDownProcess"/>
    <dgm:cxn modelId="{6EFED071-7B10-4019-A72D-8B1CB1F327E1}" type="presParOf" srcId="{46BEB0FD-C1F7-4365-B580-A323314B5941}" destId="{DE7FB912-E57F-489B-ABCF-CD4919867828}" srcOrd="2" destOrd="0" presId="urn:microsoft.com/office/officeart/2005/8/layout/StepDownProcess"/>
    <dgm:cxn modelId="{F3D9CBF8-E4AE-4E46-9BC7-B228D5C589E2}" type="presParOf" srcId="{3334162E-A38B-4A30-BCD0-DCC5C094B327}" destId="{880E271D-1C83-48A3-9442-8178BAEE22E8}" srcOrd="3" destOrd="0" presId="urn:microsoft.com/office/officeart/2005/8/layout/StepDownProcess"/>
    <dgm:cxn modelId="{E46C5E91-C8E3-41AE-8E26-F369FD890AA7}" type="presParOf" srcId="{3334162E-A38B-4A30-BCD0-DCC5C094B327}" destId="{0F66F8B7-1B61-4506-B07E-8B2216F3F60A}" srcOrd="4" destOrd="0" presId="urn:microsoft.com/office/officeart/2005/8/layout/StepDownProcess"/>
    <dgm:cxn modelId="{367D96E6-5EB7-4465-B40B-802531861D16}" type="presParOf" srcId="{0F66F8B7-1B61-4506-B07E-8B2216F3F60A}" destId="{B2BA5EC0-A2D8-468D-A2B7-7B026753DEF0}"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02C893-6E40-436E-8DB8-00FB63227DDA}">
      <dsp:nvSpPr>
        <dsp:cNvPr id="0" name=""/>
        <dsp:cNvSpPr/>
      </dsp:nvSpPr>
      <dsp:spPr>
        <a:xfrm rot="5400000">
          <a:off x="354907" y="2029461"/>
          <a:ext cx="1788973" cy="1995766"/>
        </a:xfrm>
        <a:prstGeom prst="bentUpArrow">
          <a:avLst>
            <a:gd name="adj1" fmla="val 32840"/>
            <a:gd name="adj2" fmla="val 25000"/>
            <a:gd name="adj3" fmla="val 35780"/>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601A4C-6979-41F4-8935-B12423E6CC67}">
      <dsp:nvSpPr>
        <dsp:cNvPr id="0" name=""/>
        <dsp:cNvSpPr/>
      </dsp:nvSpPr>
      <dsp:spPr>
        <a:xfrm>
          <a:off x="14" y="20310"/>
          <a:ext cx="1335153" cy="2108007"/>
        </a:xfrm>
        <a:prstGeom prst="roundRect">
          <a:avLst>
            <a:gd name="adj" fmla="val 1667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GB" sz="4100" kern="1200">
              <a:solidFill>
                <a:schemeClr val="tx1">
                  <a:lumMod val="65000"/>
                  <a:lumOff val="35000"/>
                </a:schemeClr>
              </a:solidFill>
            </a:rPr>
            <a:t>It says</a:t>
          </a:r>
        </a:p>
      </dsp:txBody>
      <dsp:txXfrm>
        <a:off x="65203" y="85499"/>
        <a:ext cx="1204775" cy="1977629"/>
      </dsp:txXfrm>
    </dsp:sp>
    <dsp:sp modelId="{960DAC1B-5E41-4FAD-A105-7F21C9AC7E5A}">
      <dsp:nvSpPr>
        <dsp:cNvPr id="0" name=""/>
        <dsp:cNvSpPr/>
      </dsp:nvSpPr>
      <dsp:spPr>
        <a:xfrm>
          <a:off x="4197297" y="163600"/>
          <a:ext cx="2951783" cy="1703784"/>
        </a:xfrm>
        <a:prstGeom prst="rect">
          <a:avLst/>
        </a:prstGeom>
        <a:noFill/>
        <a:ln>
          <a:noFill/>
        </a:ln>
        <a:effectLst/>
      </dsp:spPr>
      <dsp:style>
        <a:lnRef idx="0">
          <a:scrgbClr r="0" g="0" b="0"/>
        </a:lnRef>
        <a:fillRef idx="0">
          <a:scrgbClr r="0" g="0" b="0"/>
        </a:fillRef>
        <a:effectRef idx="0">
          <a:scrgbClr r="0" g="0" b="0"/>
        </a:effectRef>
        <a:fontRef idx="minor"/>
      </dsp:style>
    </dsp:sp>
    <dsp:sp modelId="{5DFADEEE-706F-432A-B988-2EA7A4F32B8F}">
      <dsp:nvSpPr>
        <dsp:cNvPr id="0" name=""/>
        <dsp:cNvSpPr/>
      </dsp:nvSpPr>
      <dsp:spPr>
        <a:xfrm rot="5400000">
          <a:off x="2319594" y="4385273"/>
          <a:ext cx="1788973" cy="2036683"/>
        </a:xfrm>
        <a:prstGeom prst="bentUpArrow">
          <a:avLst>
            <a:gd name="adj1" fmla="val 32840"/>
            <a:gd name="adj2" fmla="val 25000"/>
            <a:gd name="adj3" fmla="val 35780"/>
          </a:avLst>
        </a:prstGeom>
        <a:solidFill>
          <a:schemeClr val="accent4">
            <a:tint val="4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9B76B2-1F4A-4F3A-8757-454DE3865878}">
      <dsp:nvSpPr>
        <dsp:cNvPr id="0" name=""/>
        <dsp:cNvSpPr/>
      </dsp:nvSpPr>
      <dsp:spPr>
        <a:xfrm>
          <a:off x="1907691" y="2420887"/>
          <a:ext cx="1354969" cy="2108007"/>
        </a:xfrm>
        <a:prstGeom prst="roundRect">
          <a:avLst>
            <a:gd name="adj" fmla="val 1667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GB" sz="4100" kern="1200">
              <a:solidFill>
                <a:schemeClr val="tx1">
                  <a:lumMod val="65000"/>
                  <a:lumOff val="35000"/>
                </a:schemeClr>
              </a:solidFill>
            </a:rPr>
            <a:t>I say</a:t>
          </a:r>
        </a:p>
      </dsp:txBody>
      <dsp:txXfrm>
        <a:off x="1973847" y="2487043"/>
        <a:ext cx="1222657" cy="1975695"/>
      </dsp:txXfrm>
    </dsp:sp>
    <dsp:sp modelId="{DE7FB912-E57F-489B-ABCF-CD4919867828}">
      <dsp:nvSpPr>
        <dsp:cNvPr id="0" name=""/>
        <dsp:cNvSpPr/>
      </dsp:nvSpPr>
      <dsp:spPr>
        <a:xfrm>
          <a:off x="6058459" y="2604817"/>
          <a:ext cx="2190335" cy="1703784"/>
        </a:xfrm>
        <a:prstGeom prst="rect">
          <a:avLst/>
        </a:prstGeom>
        <a:noFill/>
        <a:ln>
          <a:noFill/>
        </a:ln>
        <a:effectLst/>
      </dsp:spPr>
      <dsp:style>
        <a:lnRef idx="0">
          <a:scrgbClr r="0" g="0" b="0"/>
        </a:lnRef>
        <a:fillRef idx="0">
          <a:scrgbClr r="0" g="0" b="0"/>
        </a:fillRef>
        <a:effectRef idx="0">
          <a:scrgbClr r="0" g="0" b="0"/>
        </a:effectRef>
        <a:fontRef idx="minor"/>
      </dsp:style>
    </dsp:sp>
    <dsp:sp modelId="{B2BA5EC0-A2D8-468D-A2B7-7B026753DEF0}">
      <dsp:nvSpPr>
        <dsp:cNvPr id="0" name=""/>
        <dsp:cNvSpPr/>
      </dsp:nvSpPr>
      <dsp:spPr>
        <a:xfrm>
          <a:off x="4211971" y="4807541"/>
          <a:ext cx="1502325" cy="2050458"/>
        </a:xfrm>
        <a:prstGeom prst="roundRect">
          <a:avLst>
            <a:gd name="adj" fmla="val 1667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GB" sz="4100" kern="1200">
              <a:solidFill>
                <a:schemeClr val="tx1">
                  <a:lumMod val="65000"/>
                  <a:lumOff val="35000"/>
                </a:schemeClr>
              </a:solidFill>
            </a:rPr>
            <a:t>&amp; so</a:t>
          </a:r>
        </a:p>
      </dsp:txBody>
      <dsp:txXfrm>
        <a:off x="4285322" y="4880892"/>
        <a:ext cx="1355623" cy="1903756"/>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ahoma" panose="020B0604030504040204" pitchFamily="34" charset="0"/>
              </a:defRPr>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ahoma" panose="020B0604030504040204" pitchFamily="34" charset="0"/>
              </a:defRPr>
            </a:lvl1pPr>
          </a:lstStyle>
          <a:p>
            <a:fld id="{2D75DE81-D26D-4091-8254-BE8206FD5697}" type="datetimeFigureOut">
              <a:rPr lang="en-GB" smtClean="0"/>
              <a:pPr/>
              <a:t>04/02/2022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ahoma" panose="020B060403050404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ahoma" panose="020B0604030504040204" pitchFamily="34" charset="0"/>
              </a:defRPr>
            </a:lvl1pPr>
          </a:lstStyle>
          <a:p>
            <a:fld id="{D6434F24-1626-428C-8CC5-7EAC1A754F29}" type="slidenum">
              <a:rPr lang="en-GB" smtClean="0"/>
              <a:pPr/>
              <a:t>‹#›</a:t>
            </a:fld>
            <a:endParaRPr lang="en-GB"/>
          </a:p>
        </p:txBody>
      </p:sp>
    </p:spTree>
    <p:extLst>
      <p:ext uri="{BB962C8B-B14F-4D97-AF65-F5344CB8AC3E}">
        <p14:creationId xmlns:p14="http://schemas.microsoft.com/office/powerpoint/2010/main" val="2658135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mn-ea"/>
        <a:cs typeface="+mn-cs"/>
      </a:defRPr>
    </a:lvl1pPr>
    <a:lvl2pPr marL="457200" algn="l" defTabSz="914400" rtl="0" eaLnBrk="1" latinLnBrk="0" hangingPunct="1">
      <a:defRPr sz="1200" kern="1200">
        <a:solidFill>
          <a:schemeClr val="tx1"/>
        </a:solidFill>
        <a:latin typeface="Tahoma" panose="020B0604030504040204" pitchFamily="34" charset="0"/>
        <a:ea typeface="+mn-ea"/>
        <a:cs typeface="+mn-cs"/>
      </a:defRPr>
    </a:lvl2pPr>
    <a:lvl3pPr marL="914400" algn="l" defTabSz="914400" rtl="0" eaLnBrk="1" latinLnBrk="0" hangingPunct="1">
      <a:defRPr sz="1200" kern="1200">
        <a:solidFill>
          <a:schemeClr val="tx1"/>
        </a:solidFill>
        <a:latin typeface="Tahoma" panose="020B0604030504040204" pitchFamily="34" charset="0"/>
        <a:ea typeface="+mn-ea"/>
        <a:cs typeface="+mn-cs"/>
      </a:defRPr>
    </a:lvl3pPr>
    <a:lvl4pPr marL="1371600" algn="l" defTabSz="914400" rtl="0" eaLnBrk="1" latinLnBrk="0" hangingPunct="1">
      <a:defRPr sz="1200" kern="1200">
        <a:solidFill>
          <a:schemeClr val="tx1"/>
        </a:solidFill>
        <a:latin typeface="Tahoma" panose="020B0604030504040204" pitchFamily="34" charset="0"/>
        <a:ea typeface="+mn-ea"/>
        <a:cs typeface="+mn-cs"/>
      </a:defRPr>
    </a:lvl4pPr>
    <a:lvl5pPr marL="1828800" algn="l" defTabSz="914400" rtl="0" eaLnBrk="1" latinLnBrk="0" hangingPunct="1">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204FF18-A803-43FA-BB20-19CBC0D46B21}"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848293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10"/>
          </p:nvPr>
        </p:nvSpPr>
        <p:spPr/>
        <p:txBody>
          <a:bodyPr/>
          <a:lstStyle/>
          <a:p>
            <a:fld id="{D6434F24-1626-428C-8CC5-7EAC1A754F29}"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411148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434F24-1626-428C-8CC5-7EAC1A754F29}" type="slidenum">
              <a:rPr lang="en-GB" smtClean="0"/>
              <a:pPr/>
              <a:t>17</a:t>
            </a:fld>
            <a:endParaRPr lang="en-GB"/>
          </a:p>
        </p:txBody>
      </p:sp>
    </p:spTree>
    <p:extLst>
      <p:ext uri="{BB962C8B-B14F-4D97-AF65-F5344CB8AC3E}">
        <p14:creationId xmlns:p14="http://schemas.microsoft.com/office/powerpoint/2010/main" val="15008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34F24-1626-428C-8CC5-7EAC1A754F29}" type="slidenum">
              <a:rPr kumimoji="0" lang="en-GB"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082249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a:t>Check code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5004C-BAEB-462B-9911-F1C8719BFC0A}"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027517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434F24-1626-428C-8CC5-7EAC1A754F29}"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1118169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434F24-1626-428C-8CC5-7EAC1A754F29}"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459092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Add the</a:t>
            </a:r>
            <a:r>
              <a:rPr lang="en-GB" baseline="0"/>
              <a:t> resources for searching</a:t>
            </a:r>
            <a:endParaRPr lang="en-GB"/>
          </a:p>
        </p:txBody>
      </p:sp>
      <p:sp>
        <p:nvSpPr>
          <p:cNvPr id="4" name="Slide Number Placeholder 3"/>
          <p:cNvSpPr>
            <a:spLocks noGrp="1"/>
          </p:cNvSpPr>
          <p:nvPr>
            <p:ph type="sldNum" sz="quarter" idx="10"/>
          </p:nvPr>
        </p:nvSpPr>
        <p:spPr/>
        <p:txBody>
          <a:bodyPr/>
          <a:lstStyle/>
          <a:p>
            <a:fld id="{D6434F24-1626-428C-8CC5-7EAC1A754F29}" type="slidenum">
              <a:rPr lang="en-GB" smtClean="0"/>
              <a:pPr/>
              <a:t>26</a:t>
            </a:fld>
            <a:endParaRPr lang="en-GB"/>
          </a:p>
        </p:txBody>
      </p:sp>
    </p:spTree>
    <p:extLst>
      <p:ext uri="{BB962C8B-B14F-4D97-AF65-F5344CB8AC3E}">
        <p14:creationId xmlns:p14="http://schemas.microsoft.com/office/powerpoint/2010/main" val="670484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a:t>
            </a:r>
            <a:r>
              <a:rPr lang="en-GB" b="0" baseline="0" dirty="0"/>
              <a:t> </a:t>
            </a:r>
            <a:r>
              <a:rPr lang="en-GB" b="0" dirty="0"/>
              <a:t>Tanya </a:t>
            </a:r>
            <a:r>
              <a:rPr lang="en-GB" b="0" dirty="0" err="1"/>
              <a:t>Habjouqa</a:t>
            </a:r>
            <a:r>
              <a:rPr lang="en-GB" b="0" dirty="0"/>
              <a:t>/ </a:t>
            </a:r>
            <a:r>
              <a:rPr lang="en-GB" b="0" dirty="0" err="1"/>
              <a:t>Panos</a:t>
            </a:r>
            <a:r>
              <a:rPr lang="en-GB" b="0" dirty="0"/>
              <a:t> Pictures used under UK copyright exception.</a:t>
            </a:r>
            <a:r>
              <a:rPr lang="en-GB" b="0" baseline="0" dirty="0"/>
              <a:t> From </a:t>
            </a:r>
            <a:r>
              <a:rPr lang="en-GB" b="0" baseline="0" dirty="0" err="1"/>
              <a:t>NYTimes</a:t>
            </a:r>
            <a:r>
              <a:rPr lang="en-GB" b="0" baseline="0" dirty="0"/>
              <a:t>  https://www.nytimes.com/2017/02/13/learning/whats-going-on-in-this-picture-feb-13-2017.html?rref=collection%2Fcolumn%2Flearning-whats-going-on-in-this-picture&amp;action=click&amp;contentCollection=learning&amp;region=stream&amp;module=stream_unit&amp;version=latest&amp;contentPlacement=13&amp;pgtype=collection</a:t>
            </a:r>
            <a:endParaRPr lang="en-GB" b="0" dirty="0"/>
          </a:p>
          <a:p>
            <a:endParaRPr lang="en-GB" b="1" dirty="0"/>
          </a:p>
          <a:p>
            <a:r>
              <a:rPr lang="en-GB" b="1" dirty="0"/>
              <a:t>After </a:t>
            </a:r>
            <a:r>
              <a:rPr lang="en-GB" b="1" dirty="0" err="1"/>
              <a:t>grueling</a:t>
            </a:r>
            <a:r>
              <a:rPr lang="en-GB" b="1" dirty="0"/>
              <a:t> traffic at the Qalandia checkpoint, a young man enjoyed a cigarette in his car as traffic finally cleared on the last evening of Ramadan. He was taking home a sheep for the Eid celebration. West Bank.</a:t>
            </a:r>
          </a:p>
          <a:p>
            <a:endParaRPr lang="en-GB" dirty="0"/>
          </a:p>
          <a:p>
            <a:r>
              <a:rPr lang="en-GB" dirty="0"/>
              <a:t>Students are shown a picture, projected in the front of the room, if possible. </a:t>
            </a:r>
          </a:p>
          <a:p>
            <a:r>
              <a:rPr lang="en-GB" b="1" dirty="0"/>
              <a:t>At the top of their paper, </a:t>
            </a:r>
            <a:r>
              <a:rPr lang="en-GB" dirty="0"/>
              <a:t>students should write: </a:t>
            </a:r>
            <a:r>
              <a:rPr lang="en-GB" b="0" i="1" dirty="0"/>
              <a:t>"What is happening in this picture?" </a:t>
            </a:r>
          </a:p>
          <a:p>
            <a:r>
              <a:rPr lang="en-GB" b="1" dirty="0"/>
              <a:t>At the bottom of the page</a:t>
            </a:r>
            <a:r>
              <a:rPr lang="en-GB" dirty="0"/>
              <a:t>, they should answer (very simply, in 1-2 sentences) </a:t>
            </a:r>
            <a:r>
              <a:rPr lang="en-GB" b="0" i="1" dirty="0"/>
              <a:t>with what they believe is happening in the photo.</a:t>
            </a:r>
          </a:p>
          <a:p>
            <a:r>
              <a:rPr lang="en-GB" b="1" dirty="0"/>
              <a:t>In the middle of the page </a:t>
            </a:r>
            <a:r>
              <a:rPr lang="en-GB" dirty="0"/>
              <a:t>— and this is why it's called "Gap Fill In" — </a:t>
            </a:r>
            <a:r>
              <a:rPr lang="en-GB" i="1" dirty="0"/>
              <a:t>students write down all of the steps they took to arrive at that answer. Students are encouraged to write down the evidence they see that supports their conclusion.  </a:t>
            </a:r>
          </a:p>
          <a:p>
            <a:r>
              <a:rPr lang="en-GB" b="1" dirty="0"/>
              <a:t>GOAL:</a:t>
            </a:r>
            <a:r>
              <a:rPr lang="en-GB" dirty="0"/>
              <a:t> This activity not only uses evidence, but supports meta cognition skills by asking what prior knowledge brought you to your conclusion. </a:t>
            </a:r>
          </a:p>
          <a:p>
            <a:r>
              <a:rPr lang="en-GB" dirty="0"/>
              <a:t>Taken </a:t>
            </a:r>
            <a:r>
              <a:rPr lang="en-GB" dirty="0" err="1"/>
              <a:t>from:https</a:t>
            </a:r>
            <a:r>
              <a:rPr lang="en-GB" dirty="0"/>
              <a:t>://www.educationdive.com/news/3-activities-to-encourage-critical-thinking-in-the-classroom/250270/</a:t>
            </a:r>
          </a:p>
          <a:p>
            <a:endParaRPr lang="en-GB" dirty="0"/>
          </a:p>
          <a:p>
            <a:r>
              <a:rPr lang="en-GB" dirty="0" err="1"/>
              <a:t>NYTimes</a:t>
            </a:r>
            <a:r>
              <a:rPr lang="en-GB" dirty="0"/>
              <a:t> </a:t>
            </a:r>
          </a:p>
          <a:p>
            <a:r>
              <a:rPr lang="en-GB" dirty="0"/>
              <a:t>• What is going on in this character/scene?</a:t>
            </a:r>
          </a:p>
          <a:p>
            <a:r>
              <a:rPr lang="en-GB" dirty="0"/>
              <a:t>• What do you see in the text that makes you say that?</a:t>
            </a:r>
          </a:p>
          <a:p>
            <a:r>
              <a:rPr lang="en-GB" dirty="0"/>
              <a:t>• What more can you find?</a:t>
            </a:r>
          </a:p>
          <a:p>
            <a:endParaRPr lang="en-GB" dirty="0"/>
          </a:p>
          <a:p>
            <a:r>
              <a:rPr lang="en-GB" dirty="0"/>
              <a:t>By looking closely at an image, forming their own interpretations and sharing their ideas, students practiced skills such as making an argument, finding and citing evidence, </a:t>
            </a:r>
            <a:r>
              <a:rPr lang="en-GB" dirty="0" err="1"/>
              <a:t>analyzing</a:t>
            </a:r>
            <a:r>
              <a:rPr lang="en-GB" dirty="0"/>
              <a:t> various accounts of a subject told in different mediums, making strategic use of digital media and participating in collaborative discussions. https://learning.blogs.nytimes.com/2013/06/03/what-did-you-think-of-whats-going-on-in-this-picture/</a:t>
            </a:r>
          </a:p>
          <a:p>
            <a:endParaRPr lang="en-GB" dirty="0"/>
          </a:p>
          <a:p>
            <a:endParaRPr lang="en-GB" dirty="0"/>
          </a:p>
          <a:p>
            <a:r>
              <a:rPr lang="en-GB" b="0" i="1" dirty="0"/>
              <a:t>“She told us how the practice of finding details to defend their interpretations of each photo improved their academic skills in general, and their science skills in particular:</a:t>
            </a:r>
          </a:p>
          <a:p>
            <a:r>
              <a:rPr lang="en-GB" b="0" i="1" dirty="0"/>
              <a:t>After practicing with “What’s Going On in This Picture?’ weekly, I started to see my students get much better at using evidence in their writing. For example, in their lab reports, they started to be much more detailed and to explain the context clues that led them to a conclusion.</a:t>
            </a:r>
          </a:p>
          <a:p>
            <a:r>
              <a:rPr lang="en-GB" b="0" i="1" dirty="0"/>
              <a:t>I remember going over every detail (flags, body language, signs, outfits) with a critical eye. It is truly a rewarding experience, and the limbo of waiting [to find out what’s actually going on in the picture] seemed like it lasted forever.”</a:t>
            </a:r>
          </a:p>
          <a:p>
            <a:endParaRPr lang="en-GB" b="0" i="1" dirty="0"/>
          </a:p>
          <a:p>
            <a:endParaRPr lang="en-GB" b="0" i="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33349-4318-4D66-84E9-B7F8B086E869}" type="slidenum">
              <a:rPr kumimoji="0" lang="en-GB"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1823448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a:t>Elaborate on some of the notes that you made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34F24-1626-428C-8CC5-7EAC1A754F29}" type="slidenum">
              <a:rPr kumimoji="0" lang="en-GB"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939240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a:t>Elaborate on some of the notes that you made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34F24-1626-428C-8CC5-7EAC1A754F29}" type="slidenum">
              <a:rPr kumimoji="0" lang="en-GB"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803747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will</a:t>
            </a:r>
            <a:r>
              <a:rPr lang="en-GB" baseline="0"/>
              <a:t> find support for your academic skills development in the Libraries My Learning Essentials pages – there are online resources that cover the topics  from todays session and they will be embedded in your BB space.	</a:t>
            </a:r>
            <a:endParaRPr lang="en-GB"/>
          </a:p>
          <a:p>
            <a:endParaRPr lang="en-GB"/>
          </a:p>
        </p:txBody>
      </p:sp>
      <p:sp>
        <p:nvSpPr>
          <p:cNvPr id="4" name="Slide Number Placeholder 3"/>
          <p:cNvSpPr>
            <a:spLocks noGrp="1"/>
          </p:cNvSpPr>
          <p:nvPr>
            <p:ph type="sldNum" sz="quarter" idx="10"/>
          </p:nvPr>
        </p:nvSpPr>
        <p:spPr/>
        <p:txBody>
          <a:bodyPr/>
          <a:lstStyle/>
          <a:p>
            <a:fld id="{D6434F24-1626-428C-8CC5-7EAC1A754F29}" type="slidenum">
              <a:rPr lang="en-GB" smtClean="0"/>
              <a:t>4</a:t>
            </a:fld>
            <a:endParaRPr lang="en-GB"/>
          </a:p>
        </p:txBody>
      </p:sp>
    </p:spTree>
    <p:extLst>
      <p:ext uri="{BB962C8B-B14F-4D97-AF65-F5344CB8AC3E}">
        <p14:creationId xmlns:p14="http://schemas.microsoft.com/office/powerpoint/2010/main" val="4274088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a:t>Elaborate on some of the notes that you made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34F24-1626-428C-8CC5-7EAC1A754F29}" type="slidenum">
              <a:rPr kumimoji="0" lang="en-GB"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996565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a:t>Elaborate on some of the notes that you made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34F24-1626-428C-8CC5-7EAC1A754F29}" type="slidenum">
              <a:rPr kumimoji="0" lang="en-GB"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63382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https://www.goodfreephotos.com/albums/vector-images/thinking-brain-machine-vector-clipart.png</a:t>
            </a:r>
          </a:p>
          <a:p>
            <a:endParaRPr lang="en-GB"/>
          </a:p>
          <a:p>
            <a:r>
              <a:rPr lang="en-GB"/>
              <a:t>Being</a:t>
            </a:r>
            <a:r>
              <a:rPr lang="en-GB" baseline="0"/>
              <a:t> critical. Critical thinking. Criticality. </a:t>
            </a:r>
          </a:p>
          <a:p>
            <a:r>
              <a:rPr lang="en-GB" baseline="0"/>
              <a:t>What does this mean to you?</a:t>
            </a:r>
            <a:endParaRPr lang="en-GB"/>
          </a:p>
          <a:p>
            <a:endParaRPr lang="en-GB"/>
          </a:p>
          <a:p>
            <a:r>
              <a:rPr lang="en-GB"/>
              <a:t>Being critical in your literature review doesn’t necessarily mean pulling</a:t>
            </a:r>
            <a:r>
              <a:rPr lang="en-GB" baseline="0"/>
              <a:t> literature to pieces, you can demonstrate being critical in a number of ways. </a:t>
            </a:r>
          </a:p>
          <a:p>
            <a:r>
              <a:rPr lang="en-GB" baseline="0"/>
              <a:t>When academics talk about “being critical” or “critical thinking”, they are talking about an approach you take to everything you do. It is associated with mainly with questioning things and using these questions to develop your own argument.</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33349-4318-4D66-84E9-B7F8B086E869}" type="slidenum">
              <a:rPr kumimoji="0" lang="en-GB"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377762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1">
                <a:effectLst/>
                <a:latin typeface="medium-content-serif-font"/>
              </a:rPr>
              <a:t>Being critical</a:t>
            </a:r>
            <a:r>
              <a:rPr lang="en-GB" b="0" i="0">
                <a:effectLst/>
                <a:latin typeface="medium-content-serif-font"/>
              </a:rPr>
              <a:t> in an academic sense is often confused with criticism. Criticism is the act of judging something, or reacting to it negatively. You might criticise someone’s idea by sending them an ‘um, DUH’ meme like the one pictured. This is not the same as using critical thinking/writing/reading skills.</a:t>
            </a:r>
          </a:p>
          <a:p>
            <a:endParaRPr lang="en-GB" b="0" i="0">
              <a:effectLst/>
              <a:latin typeface="medium-content-serif-font"/>
            </a:endParaRPr>
          </a:p>
          <a:p>
            <a:r>
              <a:rPr lang="en-GB"/>
              <a:t>Being critical in your literature review doesn’t necessarily mean pulling literature to pieces, you can demonstrate being critical in a number of ways. </a:t>
            </a:r>
          </a:p>
          <a:p>
            <a:r>
              <a:rPr lang="en-GB"/>
              <a:t>When academics talk about “being critical” or “critical thinking”, they are talking about an approach you take to everything you do. It is associated with mainly with questioning things and using these questions to develop your own argument.</a:t>
            </a:r>
          </a:p>
          <a:p>
            <a:endParaRPr lang="en-GB"/>
          </a:p>
          <a:p>
            <a:endParaRPr lang="en-GB"/>
          </a:p>
          <a:p>
            <a:endParaRPr lang="en-GB"/>
          </a:p>
        </p:txBody>
      </p:sp>
      <p:sp>
        <p:nvSpPr>
          <p:cNvPr id="4" name="Slide Number Placeholder 3"/>
          <p:cNvSpPr>
            <a:spLocks noGrp="1"/>
          </p:cNvSpPr>
          <p:nvPr>
            <p:ph type="sldNum" sz="quarter" idx="10"/>
          </p:nvPr>
        </p:nvSpPr>
        <p:spPr/>
        <p:txBody>
          <a:bodyPr/>
          <a:lstStyle/>
          <a:p>
            <a:fld id="{A6C33349-4318-4D66-84E9-B7F8B086E869}" type="slidenum">
              <a:rPr lang="en-GB" smtClean="0"/>
              <a:t>35</a:t>
            </a:fld>
            <a:endParaRPr lang="en-GB"/>
          </a:p>
        </p:txBody>
      </p:sp>
    </p:spTree>
    <p:extLst>
      <p:ext uri="{BB962C8B-B14F-4D97-AF65-F5344CB8AC3E}">
        <p14:creationId xmlns:p14="http://schemas.microsoft.com/office/powerpoint/2010/main" val="3918211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434F24-1626-428C-8CC5-7EAC1A754F29}" type="slidenum">
              <a:rPr lang="en-GB" smtClean="0"/>
              <a:t>36</a:t>
            </a:fld>
            <a:endParaRPr lang="en-GB"/>
          </a:p>
        </p:txBody>
      </p:sp>
    </p:spTree>
    <p:extLst>
      <p:ext uri="{BB962C8B-B14F-4D97-AF65-F5344CB8AC3E}">
        <p14:creationId xmlns:p14="http://schemas.microsoft.com/office/powerpoint/2010/main" val="4222835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https://pixabay.com/en/book-bible-text-literature-2073023/</a:t>
            </a:r>
          </a:p>
          <a:p>
            <a:endParaRPr lang="en-GB"/>
          </a:p>
          <a:p>
            <a:r>
              <a:rPr lang="en-GB"/>
              <a:t>We all do a lot</a:t>
            </a:r>
            <a:r>
              <a:rPr lang="en-GB" baseline="0"/>
              <a:t> of reading in our day to day lives, but we don’t devote the same time and attention to everything we read.</a:t>
            </a:r>
          </a:p>
          <a:p>
            <a:r>
              <a:rPr lang="en-GB" baseline="0"/>
              <a:t>The way you read a novel will be very different to the way you read a notice board. Your approach varies according to your purpose. </a:t>
            </a:r>
            <a:endParaRPr lang="en-GB"/>
          </a:p>
          <a:p>
            <a:endParaRPr lang="en-GB"/>
          </a:p>
          <a:p>
            <a:r>
              <a:rPr lang="en-GB"/>
              <a:t>There</a:t>
            </a:r>
            <a:r>
              <a:rPr lang="en-GB" baseline="0"/>
              <a:t> are three main approaches to reading:</a:t>
            </a:r>
          </a:p>
          <a:p>
            <a:endParaRPr lang="en-GB" baseline="0"/>
          </a:p>
          <a:p>
            <a:endParaRPr lang="en-GB"/>
          </a:p>
          <a:p>
            <a:r>
              <a:rPr lang="en-GB" b="1"/>
              <a:t>Reading for information:</a:t>
            </a:r>
          </a:p>
          <a:p>
            <a:r>
              <a:rPr lang="en-GB"/>
              <a:t>Overview: looking for specific pieces of data</a:t>
            </a:r>
          </a:p>
          <a:p>
            <a:r>
              <a:rPr lang="en-GB" b="1" i="1"/>
              <a:t>Examples</a:t>
            </a:r>
            <a:r>
              <a:rPr lang="en-GB" i="1"/>
              <a:t>: getting directions, finding opening hours, looking up an author’s date of birth.</a:t>
            </a:r>
          </a:p>
          <a:p>
            <a:r>
              <a:rPr lang="en-GB" b="1" i="1"/>
              <a:t>Technique: </a:t>
            </a:r>
            <a:r>
              <a:rPr lang="en-GB" i="1"/>
              <a:t>scanning a text to look for keywords or phrases that answer your question,</a:t>
            </a:r>
          </a:p>
          <a:p>
            <a:r>
              <a:rPr lang="en-GB" i="1"/>
              <a:t>then moving on.</a:t>
            </a:r>
          </a:p>
          <a:p>
            <a:endParaRPr lang="en-GB"/>
          </a:p>
          <a:p>
            <a:r>
              <a:rPr lang="en-GB" b="1"/>
              <a:t>Reading for understanding</a:t>
            </a:r>
          </a:p>
          <a:p>
            <a:r>
              <a:rPr lang="en-GB"/>
              <a:t>Overview: gaining an overview of an area; gathering general information.</a:t>
            </a:r>
          </a:p>
          <a:p>
            <a:r>
              <a:rPr lang="en-GB" b="1" i="1"/>
              <a:t>Examples</a:t>
            </a:r>
            <a:r>
              <a:rPr lang="en-GB" i="1"/>
              <a:t>: reading for pleasure, background reading into a topic.</a:t>
            </a:r>
          </a:p>
          <a:p>
            <a:r>
              <a:rPr lang="en-GB" b="1" i="1"/>
              <a:t>Technique: </a:t>
            </a:r>
            <a:r>
              <a:rPr lang="en-GB" i="1"/>
              <a:t>reading a text once from start to finish, often passively.</a:t>
            </a:r>
          </a:p>
          <a:p>
            <a:endParaRPr lang="en-GB"/>
          </a:p>
          <a:p>
            <a:r>
              <a:rPr lang="en-GB" b="1"/>
              <a:t>Reading for analysis</a:t>
            </a:r>
          </a:p>
          <a:p>
            <a:r>
              <a:rPr lang="en-GB"/>
              <a:t>Overview: engaging your prior knowledge and actively applying it to what you’re reading.</a:t>
            </a:r>
          </a:p>
          <a:p>
            <a:r>
              <a:rPr lang="en-GB" b="1" i="1"/>
              <a:t>Examples: </a:t>
            </a:r>
            <a:r>
              <a:rPr lang="en-GB" b="0" i="1"/>
              <a:t>reading for an essay, dissertation, literature review or thesis.</a:t>
            </a:r>
          </a:p>
          <a:p>
            <a:r>
              <a:rPr lang="en-GB" b="1" i="1"/>
              <a:t>Technique: </a:t>
            </a:r>
            <a:r>
              <a:rPr lang="en-GB" b="0" i="1"/>
              <a:t>reading a text actively multiple times, asking questions of the text. This is</a:t>
            </a:r>
          </a:p>
          <a:p>
            <a:r>
              <a:rPr lang="en-GB" b="0" i="1"/>
              <a:t>critical reading; we will examine a strategy in more detail in this section.</a:t>
            </a:r>
          </a:p>
          <a:p>
            <a:endParaRPr lang="en-GB" b="0" i="1"/>
          </a:p>
          <a:p>
            <a:endParaRPr lang="en-GB"/>
          </a:p>
        </p:txBody>
      </p:sp>
      <p:sp>
        <p:nvSpPr>
          <p:cNvPr id="4" name="Slide Number Placeholder 3"/>
          <p:cNvSpPr>
            <a:spLocks noGrp="1"/>
          </p:cNvSpPr>
          <p:nvPr>
            <p:ph type="sldNum" sz="quarter" idx="10"/>
          </p:nvPr>
        </p:nvSpPr>
        <p:spPr/>
        <p:txBody>
          <a:bodyPr/>
          <a:lstStyle/>
          <a:p>
            <a:fld id="{A6C33349-4318-4D66-84E9-B7F8B086E869}" type="slidenum">
              <a:rPr lang="en-GB" smtClean="0"/>
              <a:t>39</a:t>
            </a:fld>
            <a:endParaRPr lang="en-GB"/>
          </a:p>
        </p:txBody>
      </p:sp>
    </p:spTree>
    <p:extLst>
      <p:ext uri="{BB962C8B-B14F-4D97-AF65-F5344CB8AC3E}">
        <p14:creationId xmlns:p14="http://schemas.microsoft.com/office/powerpoint/2010/main" val="1396483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Elaborate on some of the notes that you made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34F24-1626-428C-8CC5-7EAC1A754F29}" type="slidenum">
              <a:rPr kumimoji="0" lang="en-GB"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8674269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34F24-1626-428C-8CC5-7EAC1A754F29}" type="slidenum">
              <a:rPr kumimoji="0" lang="en-GB"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997485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When reading critically, you are trying to establish the validity and significance of a text.</a:t>
            </a:r>
          </a:p>
          <a:p>
            <a:r>
              <a:rPr lang="en-GB"/>
              <a:t>Critical</a:t>
            </a:r>
            <a:r>
              <a:rPr lang="en-GB" baseline="0"/>
              <a:t> reading is much like being a judge at a trial; you must cross examine the arguments of other scholars. Remember these arguments are subjective, much like a witness testimony in court. </a:t>
            </a:r>
          </a:p>
          <a:p>
            <a:r>
              <a:rPr lang="en-GB" baseline="0"/>
              <a:t>By questioning everything you read in this way, examining all pieces of evidence and how they relate to each other, you can make a critical decision about the validity and relevance of the arguments made. </a:t>
            </a:r>
          </a:p>
          <a:p>
            <a:endParaRPr lang="en-GB" baseline="0"/>
          </a:p>
          <a:p>
            <a:r>
              <a:rPr lang="en-GB" baseline="0"/>
              <a:t>What questions do you need to ask to make a decision on the truth of the testimony?</a:t>
            </a:r>
          </a:p>
          <a:p>
            <a:endParaRPr lang="en-GB" baseline="0"/>
          </a:p>
          <a:p>
            <a:r>
              <a:rPr lang="en-GB"/>
              <a:t>• What is it claiming?</a:t>
            </a:r>
          </a:p>
          <a:p>
            <a:r>
              <a:rPr lang="en-GB"/>
              <a:t>• What are the reasons for making that claim?</a:t>
            </a:r>
          </a:p>
          <a:p>
            <a:r>
              <a:rPr lang="en-GB"/>
              <a:t>• Do any other witnesses support/corroborate the testimony?</a:t>
            </a:r>
          </a:p>
          <a:p>
            <a:r>
              <a:rPr lang="en-GB"/>
              <a:t>• Does the testimony support the overall case?</a:t>
            </a:r>
          </a:p>
          <a:p>
            <a:r>
              <a:rPr lang="en-GB"/>
              <a:t>• How does the testimony relate to the other witnesses?</a:t>
            </a:r>
          </a:p>
          <a:p>
            <a:r>
              <a:rPr lang="en-GB"/>
              <a:t>By questioning every witness in this way, you can ensure you see all sides of the case. Using the evidence available and examining how they relate to each other, you can make a critical decision on the validity and relevance of the testimony</a:t>
            </a: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33349-4318-4D66-84E9-B7F8B086E86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41959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a:t>Elaborate on some of the notes that you made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34F24-1626-428C-8CC5-7EAC1A754F29}" type="slidenum">
              <a:rPr kumimoji="0" lang="en-GB"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497355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a:t>Check code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5004C-BAEB-462B-9911-F1C8719BFC0A}"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400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Add the</a:t>
            </a:r>
            <a:r>
              <a:rPr lang="en-GB" baseline="0"/>
              <a:t> resources for searching</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34F24-1626-428C-8CC5-7EAC1A754F29}" type="slidenum">
              <a:rPr kumimoji="0" lang="en-GB"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8055817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a:t>Check code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5004C-BAEB-462B-9911-F1C8719BFC0A}"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4149040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if you took</a:t>
            </a:r>
            <a:r>
              <a:rPr lang="en-GB" baseline="0"/>
              <a:t> information from a source and included like this slide then….</a:t>
            </a:r>
            <a:endParaRPr lang="en-GB" b="1"/>
          </a:p>
        </p:txBody>
      </p:sp>
      <p:sp>
        <p:nvSpPr>
          <p:cNvPr id="4" name="Slide Number Placeholder 3"/>
          <p:cNvSpPr>
            <a:spLocks noGrp="1"/>
          </p:cNvSpPr>
          <p:nvPr>
            <p:ph type="sldNum" sz="quarter" idx="10"/>
          </p:nvPr>
        </p:nvSpPr>
        <p:spPr/>
        <p:txBody>
          <a:bodyPr/>
          <a:lstStyle/>
          <a:p>
            <a:fld id="{D6434F24-1626-428C-8CC5-7EAC1A754F29}" type="slidenum">
              <a:rPr lang="en-GB" smtClean="0"/>
              <a:t>50</a:t>
            </a:fld>
            <a:endParaRPr lang="en-GB"/>
          </a:p>
        </p:txBody>
      </p:sp>
    </p:spTree>
    <p:extLst>
      <p:ext uri="{BB962C8B-B14F-4D97-AF65-F5344CB8AC3E}">
        <p14:creationId xmlns:p14="http://schemas.microsoft.com/office/powerpoint/2010/main" val="23620787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Correctly</a:t>
            </a:r>
            <a:r>
              <a:rPr lang="en-GB" baseline="0"/>
              <a:t> attributing the source and incorporating it into your work !</a:t>
            </a:r>
            <a:endParaRPr lang="en-GB" b="1"/>
          </a:p>
        </p:txBody>
      </p:sp>
      <p:sp>
        <p:nvSpPr>
          <p:cNvPr id="4" name="Slide Number Placeholder 3"/>
          <p:cNvSpPr>
            <a:spLocks noGrp="1"/>
          </p:cNvSpPr>
          <p:nvPr>
            <p:ph type="sldNum" sz="quarter" idx="10"/>
          </p:nvPr>
        </p:nvSpPr>
        <p:spPr/>
        <p:txBody>
          <a:bodyPr/>
          <a:lstStyle/>
          <a:p>
            <a:fld id="{D6434F24-1626-428C-8CC5-7EAC1A754F29}" type="slidenum">
              <a:rPr lang="en-GB" smtClean="0"/>
              <a:t>51</a:t>
            </a:fld>
            <a:endParaRPr lang="en-GB"/>
          </a:p>
        </p:txBody>
      </p:sp>
    </p:spTree>
    <p:extLst>
      <p:ext uri="{BB962C8B-B14F-4D97-AF65-F5344CB8AC3E}">
        <p14:creationId xmlns:p14="http://schemas.microsoft.com/office/powerpoint/2010/main" val="25918546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34F24-1626-428C-8CC5-7EAC1A754F29}"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54007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Can we</a:t>
            </a:r>
            <a:r>
              <a:rPr lang="en-GB" baseline="0"/>
              <a:t> just embed this in the BB space?</a:t>
            </a:r>
            <a:endParaRPr lang="en-GB"/>
          </a:p>
        </p:txBody>
      </p:sp>
      <p:sp>
        <p:nvSpPr>
          <p:cNvPr id="4" name="Slide Number Placeholder 3"/>
          <p:cNvSpPr>
            <a:spLocks noGrp="1"/>
          </p:cNvSpPr>
          <p:nvPr>
            <p:ph type="sldNum" sz="quarter" idx="10"/>
          </p:nvPr>
        </p:nvSpPr>
        <p:spPr/>
        <p:txBody>
          <a:bodyPr/>
          <a:lstStyle/>
          <a:p>
            <a:fld id="{9204FF18-A803-43FA-BB20-19CBC0D46B21}" type="slidenum">
              <a:rPr lang="en-GB" smtClean="0"/>
              <a:pPr/>
              <a:t>54</a:t>
            </a:fld>
            <a:endParaRPr lang="en-GB"/>
          </a:p>
        </p:txBody>
      </p:sp>
    </p:spTree>
    <p:extLst>
      <p:ext uri="{BB962C8B-B14F-4D97-AF65-F5344CB8AC3E}">
        <p14:creationId xmlns:p14="http://schemas.microsoft.com/office/powerpoint/2010/main" val="8865264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 are a number of ways to seek support after the session so please get in touch</a:t>
            </a:r>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ea typeface="Tahoma" panose="020B0604030504040204" pitchFamily="34" charset="0"/>
                <a:cs typeface="Tahoma" panose="020B0604030504040204" pitchFamily="34" charset="0"/>
                <a:sym typeface="Calibri"/>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ea typeface="Tahoma" panose="020B0604030504040204" pitchFamily="34" charset="0"/>
              <a:cs typeface="Tahoma" panose="020B0604030504040204" pitchFamily="34" charset="0"/>
              <a:sym typeface="Calibri"/>
            </a:endParaRPr>
          </a:p>
        </p:txBody>
      </p:sp>
    </p:spTree>
    <p:extLst>
      <p:ext uri="{BB962C8B-B14F-4D97-AF65-F5344CB8AC3E}">
        <p14:creationId xmlns:p14="http://schemas.microsoft.com/office/powerpoint/2010/main" val="5996126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Add the</a:t>
            </a:r>
            <a:r>
              <a:rPr lang="en-GB" baseline="0"/>
              <a:t> resources for searching</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34F24-1626-428C-8CC5-7EAC1A754F29}" type="slidenum">
              <a:rPr kumimoji="0" lang="en-GB"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31889700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34F24-1626-428C-8CC5-7EAC1A754F29}"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256872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5004C-BAEB-462B-9911-F1C8719BFC0A}"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567834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WHAT</a:t>
            </a:r>
            <a:r>
              <a:rPr lang="en-US" sz="1200" kern="1200">
                <a:solidFill>
                  <a:schemeClr val="tx1"/>
                </a:solidFill>
                <a:effectLst/>
                <a:latin typeface="+mn-lt"/>
                <a:ea typeface="+mn-ea"/>
                <a:cs typeface="+mn-cs"/>
              </a:rPr>
              <a:t> keywords do I use to search for good literature? </a:t>
            </a:r>
            <a:endParaRPr lang="en-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Using flipchart paper and the pens in groups of 4 take the example title/area from the slide and consider the key ideas that the question is exploring. From the ideas you can begin to select the words and phrases that you would use to type into your Google box to find information that will enable you to locate the ‘news’ or evidence in your field. </a:t>
            </a:r>
            <a:endParaRPr lang="en-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Create a mind map/spider diagram to represent all the potential terms that could be used to search for the literature. </a:t>
            </a:r>
            <a:endParaRPr lang="en-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How many terms did you find?  What is the problem with this? What is the advantage of this activity? </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This represents the broadness….but what needs to happen now? </a:t>
            </a:r>
          </a:p>
          <a:p>
            <a:r>
              <a:rPr lang="en-GB" sz="1200" kern="1200">
                <a:solidFill>
                  <a:schemeClr val="tx1"/>
                </a:solidFill>
                <a:effectLst/>
                <a:latin typeface="+mn-lt"/>
                <a:ea typeface="+mn-ea"/>
                <a:cs typeface="+mn-cs"/>
              </a:rPr>
              <a:t>Introduce the traffic light technique of highlighting your keywords and phrases to indicate what you definitely expect to use and what is less relevant.</a:t>
            </a:r>
          </a:p>
          <a:p>
            <a:r>
              <a:rPr lang="en-GB" sz="1200" kern="1200">
                <a:solidFill>
                  <a:schemeClr val="tx1"/>
                </a:solidFill>
                <a:effectLst/>
                <a:latin typeface="+mn-lt"/>
                <a:ea typeface="+mn-ea"/>
                <a:cs typeface="+mn-cs"/>
              </a:rPr>
              <a:t>You will use these shortly to search</a:t>
            </a:r>
            <a:endParaRPr lang="en-GB"/>
          </a:p>
        </p:txBody>
      </p:sp>
      <p:sp>
        <p:nvSpPr>
          <p:cNvPr id="4" name="Slide Number Placeholder 3"/>
          <p:cNvSpPr>
            <a:spLocks noGrp="1"/>
          </p:cNvSpPr>
          <p:nvPr>
            <p:ph type="sldNum" sz="quarter" idx="10"/>
          </p:nvPr>
        </p:nvSpPr>
        <p:spPr/>
        <p:txBody>
          <a:bodyPr/>
          <a:lstStyle/>
          <a:p>
            <a:fld id="{D6434F24-1626-428C-8CC5-7EAC1A754F29}"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476687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434F24-1626-428C-8CC5-7EAC1A754F29}"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4159886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a:solidFill>
                <a:srgbClr val="0070C0"/>
              </a:solidFill>
            </a:endParaRPr>
          </a:p>
          <a:p>
            <a:endParaRPr lang="en-GB" sz="1200" b="1">
              <a:solidFill>
                <a:srgbClr val="0070C0"/>
              </a:solidFill>
            </a:endParaRPr>
          </a:p>
          <a:p>
            <a:endParaRPr lang="en-GB"/>
          </a:p>
        </p:txBody>
      </p:sp>
      <p:sp>
        <p:nvSpPr>
          <p:cNvPr id="4" name="Slide Number Placeholder 3"/>
          <p:cNvSpPr>
            <a:spLocks noGrp="1"/>
          </p:cNvSpPr>
          <p:nvPr>
            <p:ph type="sldNum" sz="quarter" idx="10"/>
          </p:nvPr>
        </p:nvSpPr>
        <p:spPr/>
        <p:txBody>
          <a:bodyPr/>
          <a:lstStyle/>
          <a:p>
            <a:fld id="{8742617C-A8A2-4100-8990-56034BE03DFF}"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842317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 at some key concepts within the title</a:t>
            </a:r>
          </a:p>
        </p:txBody>
      </p:sp>
      <p:sp>
        <p:nvSpPr>
          <p:cNvPr id="4" name="Slide Number Placeholder 3"/>
          <p:cNvSpPr>
            <a:spLocks noGrp="1"/>
          </p:cNvSpPr>
          <p:nvPr>
            <p:ph type="sldNum" sz="quarter" idx="10"/>
          </p:nvPr>
        </p:nvSpPr>
        <p:spPr/>
        <p:txBody>
          <a:bodyPr/>
          <a:lstStyle/>
          <a:p>
            <a:fld id="{D519D8C3-44EF-4981-8420-90F68A947746}"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4049911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Begin to batch them into groups</a:t>
            </a:r>
          </a:p>
        </p:txBody>
      </p:sp>
      <p:sp>
        <p:nvSpPr>
          <p:cNvPr id="4" name="Slide Number Placeholder 3"/>
          <p:cNvSpPr>
            <a:spLocks noGrp="1"/>
          </p:cNvSpPr>
          <p:nvPr>
            <p:ph type="sldNum" sz="quarter" idx="10"/>
          </p:nvPr>
        </p:nvSpPr>
        <p:spPr/>
        <p:txBody>
          <a:bodyPr/>
          <a:lstStyle/>
          <a:p>
            <a:fld id="{D519D8C3-44EF-4981-8420-90F68A947746}"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3340911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 Id="rId6" Type="http://schemas.openxmlformats.org/officeDocument/2006/relationships/image" Target="../media/image44.png"/><Relationship Id="rId5" Type="http://schemas.openxmlformats.org/officeDocument/2006/relationships/image" Target="../media/image27.png"/><Relationship Id="rId4" Type="http://schemas.openxmlformats.org/officeDocument/2006/relationships/image" Target="../media/image26.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Master" Target="../slideMasters/slideMaster4.xml"/><Relationship Id="rId6" Type="http://schemas.openxmlformats.org/officeDocument/2006/relationships/image" Target="../media/image24.png"/><Relationship Id="rId5" Type="http://schemas.openxmlformats.org/officeDocument/2006/relationships/image" Target="../media/image29.pn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27.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9.pn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Master" Target="../slideMasters/slideMaster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11.xml"/><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12.xml"/><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5.xml"/><Relationship Id="rId6" Type="http://schemas.openxmlformats.org/officeDocument/2006/relationships/image" Target="../media/image44.png"/><Relationship Id="rId5" Type="http://schemas.openxmlformats.org/officeDocument/2006/relationships/image" Target="../media/image27.png"/><Relationship Id="rId4" Type="http://schemas.openxmlformats.org/officeDocument/2006/relationships/image" Target="../media/image26.png"/></Relationships>
</file>

<file path=ppt/slideLayouts/_rels/slideLayout131.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hdphoto" Target="../media/hdphoto2.wdp"/><Relationship Id="rId7" Type="http://schemas.openxmlformats.org/officeDocument/2006/relationships/image" Target="../media/image24.png"/><Relationship Id="rId2" Type="http://schemas.openxmlformats.org/officeDocument/2006/relationships/image" Target="../media/image28.png"/><Relationship Id="rId1" Type="http://schemas.openxmlformats.org/officeDocument/2006/relationships/slideMaster" Target="../slideMasters/slideMaster5.xml"/><Relationship Id="rId6" Type="http://schemas.openxmlformats.org/officeDocument/2006/relationships/image" Target="../media/image29.pn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27.png"/><Relationship Id="rId4" Type="http://schemas.openxmlformats.org/officeDocument/2006/relationships/image" Target="../media/image20.png"/><Relationship Id="rId9" Type="http://schemas.openxmlformats.org/officeDocument/2006/relationships/image" Target="../media/image26.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3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6.jpeg"/><Relationship Id="rId2" Type="http://schemas.openxmlformats.org/officeDocument/2006/relationships/image" Target="../media/image39.png"/><Relationship Id="rId1" Type="http://schemas.openxmlformats.org/officeDocument/2006/relationships/slideMaster" Target="../slideMasters/slideMaster6.xml"/><Relationship Id="rId6" Type="http://schemas.openxmlformats.org/officeDocument/2006/relationships/image" Target="../media/image3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Master" Target="../slideMasters/slideMaster6.xml"/><Relationship Id="rId6" Type="http://schemas.openxmlformats.org/officeDocument/2006/relationships/image" Target="../media/image42.png"/><Relationship Id="rId11" Type="http://schemas.openxmlformats.org/officeDocument/2006/relationships/image" Target="../media/image27.png"/><Relationship Id="rId5" Type="http://schemas.openxmlformats.org/officeDocument/2006/relationships/image" Target="../media/image41.png"/><Relationship Id="rId10" Type="http://schemas.openxmlformats.org/officeDocument/2006/relationships/image" Target="../media/image26.png"/><Relationship Id="rId4" Type="http://schemas.openxmlformats.org/officeDocument/2006/relationships/image" Target="../media/image40.png"/><Relationship Id="rId9" Type="http://schemas.openxmlformats.org/officeDocument/2006/relationships/image" Target="../media/image25.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png"/><Relationship Id="rId1" Type="http://schemas.openxmlformats.org/officeDocument/2006/relationships/slideMaster" Target="../slideMasters/slideMaster7.xml"/><Relationship Id="rId4" Type="http://schemas.openxmlformats.org/officeDocument/2006/relationships/image" Target="../media/image9.png"/></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7.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14.xml"/><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15.xml"/><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7.xml"/><Relationship Id="rId6" Type="http://schemas.openxmlformats.org/officeDocument/2006/relationships/image" Target="../media/image44.png"/><Relationship Id="rId5" Type="http://schemas.openxmlformats.org/officeDocument/2006/relationships/image" Target="../media/image27.png"/><Relationship Id="rId4" Type="http://schemas.openxmlformats.org/officeDocument/2006/relationships/image" Target="../media/image26.png"/></Relationships>
</file>

<file path=ppt/slideLayouts/_rels/slideLayout16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Master" Target="../slideMasters/slideMaster7.xml"/><Relationship Id="rId6" Type="http://schemas.openxmlformats.org/officeDocument/2006/relationships/image" Target="../media/image24.png"/><Relationship Id="rId5" Type="http://schemas.openxmlformats.org/officeDocument/2006/relationships/image" Target="../media/image29.pn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2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Master" Target="../slideMasters/slideMaster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27.png"/><Relationship Id="rId4" Type="http://schemas.openxmlformats.org/officeDocument/2006/relationships/image" Target="../media/image26.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hdphoto" Target="../media/hdphoto2.wdp"/><Relationship Id="rId7" Type="http://schemas.openxmlformats.org/officeDocument/2006/relationships/image" Target="../media/image24.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29.pn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27.png"/><Relationship Id="rId4" Type="http://schemas.openxmlformats.org/officeDocument/2006/relationships/image" Target="../media/image20.png"/><Relationship Id="rId9" Type="http://schemas.openxmlformats.org/officeDocument/2006/relationships/image" Target="../media/image2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3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6.jpeg"/><Relationship Id="rId2" Type="http://schemas.openxmlformats.org/officeDocument/2006/relationships/image" Target="../media/image39.png"/><Relationship Id="rId1" Type="http://schemas.openxmlformats.org/officeDocument/2006/relationships/slideMaster" Target="../slideMasters/slideMaster2.xml"/><Relationship Id="rId6" Type="http://schemas.openxmlformats.org/officeDocument/2006/relationships/image" Target="../media/image3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3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6.jpeg"/><Relationship Id="rId2" Type="http://schemas.openxmlformats.org/officeDocument/2006/relationships/image" Target="../media/image39.png"/><Relationship Id="rId1" Type="http://schemas.openxmlformats.org/officeDocument/2006/relationships/slideMaster" Target="../slideMasters/slideMaster2.xml"/><Relationship Id="rId6" Type="http://schemas.openxmlformats.org/officeDocument/2006/relationships/image" Target="../media/image3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Master" Target="../slideMasters/slideMaster2.xml"/><Relationship Id="rId6" Type="http://schemas.openxmlformats.org/officeDocument/2006/relationships/image" Target="../media/image42.png"/><Relationship Id="rId11" Type="http://schemas.openxmlformats.org/officeDocument/2006/relationships/image" Target="../media/image27.png"/><Relationship Id="rId5" Type="http://schemas.openxmlformats.org/officeDocument/2006/relationships/image" Target="../media/image41.png"/><Relationship Id="rId10" Type="http://schemas.openxmlformats.org/officeDocument/2006/relationships/image" Target="../media/image26.png"/><Relationship Id="rId4" Type="http://schemas.openxmlformats.org/officeDocument/2006/relationships/image" Target="../media/image40.png"/><Relationship Id="rId9" Type="http://schemas.openxmlformats.org/officeDocument/2006/relationships/image" Target="../media/image2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5.xml"/><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6.xml"/><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3.xml"/><Relationship Id="rId6" Type="http://schemas.openxmlformats.org/officeDocument/2006/relationships/image" Target="../media/image44.png"/><Relationship Id="rId5" Type="http://schemas.openxmlformats.org/officeDocument/2006/relationships/image" Target="../media/image27.png"/><Relationship Id="rId4" Type="http://schemas.openxmlformats.org/officeDocument/2006/relationships/image" Target="../media/image26.png"/></Relationships>
</file>

<file path=ppt/slideLayouts/_rels/slideLayout72.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hdphoto" Target="../media/hdphoto2.wdp"/><Relationship Id="rId7" Type="http://schemas.openxmlformats.org/officeDocument/2006/relationships/image" Target="../media/image24.png"/><Relationship Id="rId2" Type="http://schemas.openxmlformats.org/officeDocument/2006/relationships/image" Target="../media/image28.png"/><Relationship Id="rId1" Type="http://schemas.openxmlformats.org/officeDocument/2006/relationships/slideMaster" Target="../slideMasters/slideMaster3.xml"/><Relationship Id="rId6" Type="http://schemas.openxmlformats.org/officeDocument/2006/relationships/image" Target="../media/image29.pn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27.png"/><Relationship Id="rId4" Type="http://schemas.openxmlformats.org/officeDocument/2006/relationships/image" Target="../media/image20.png"/><Relationship Id="rId9" Type="http://schemas.openxmlformats.org/officeDocument/2006/relationships/image" Target="../media/image26.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8.xml"/><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9.xml"/><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918" b="6304"/>
          <a:stretch/>
        </p:blipFill>
        <p:spPr bwMode="auto">
          <a:xfrm>
            <a:off x="-36511" y="-99391"/>
            <a:ext cx="5760640"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MG_0186.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39656" y="1916832"/>
            <a:ext cx="3409926" cy="4954563"/>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2"/>
          <p:cNvSpPr txBox="1">
            <a:spLocks noChangeArrowheads="1"/>
          </p:cNvSpPr>
          <p:nvPr userDrawn="1"/>
        </p:nvSpPr>
        <p:spPr bwMode="auto">
          <a:xfrm>
            <a:off x="107504" y="2132856"/>
            <a:ext cx="5470550" cy="673075"/>
          </a:xfrm>
          <a:prstGeom prst="rect">
            <a:avLst/>
          </a:prstGeom>
          <a:noFill/>
          <a:ln>
            <a:noFill/>
          </a:ln>
        </p:spPr>
        <p:txBody>
          <a:bodyPr upright="1"/>
          <a:lstStyle/>
          <a:p>
            <a:pPr>
              <a:lnSpc>
                <a:spcPct val="150000"/>
              </a:lnSpc>
              <a:spcBef>
                <a:spcPts val="844"/>
              </a:spcBef>
              <a:spcAft>
                <a:spcPts val="211"/>
              </a:spcAft>
              <a:defRPr/>
            </a:pPr>
            <a:r>
              <a:rPr lang="en-GB" sz="2800" b="0" kern="1400">
                <a:solidFill>
                  <a:srgbClr val="FFFFFF"/>
                </a:solidFill>
                <a:latin typeface="Open Sans Semibold" panose="020B0706030804020204" pitchFamily="34" charset="0"/>
                <a:ea typeface="SimHei" panose="02010609060101010101" pitchFamily="49" charset="-122"/>
              </a:rPr>
              <a:t>My Learning Essentials</a:t>
            </a:r>
            <a:endParaRPr lang="en-GB" sz="2000" b="0" kern="1400">
              <a:solidFill>
                <a:srgbClr val="6B2D91"/>
              </a:solidFill>
              <a:latin typeface="Open Sans Semibold" panose="020B0706030804020204" pitchFamily="34" charset="0"/>
              <a:ea typeface="SimHei" panose="02010609060101010101" pitchFamily="49" charset="-122"/>
            </a:endParaRPr>
          </a:p>
        </p:txBody>
      </p:sp>
      <p:pic>
        <p:nvPicPr>
          <p:cNvPr id="11" name="Picture 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0910" y="202035"/>
            <a:ext cx="1832818" cy="7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userDrawn="1"/>
        </p:nvSpPr>
        <p:spPr bwMode="auto">
          <a:xfrm>
            <a:off x="167432" y="1196752"/>
            <a:ext cx="35814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600" b="0">
                <a:solidFill>
                  <a:srgbClr val="FDB828"/>
                </a:solidFill>
                <a:latin typeface="Effra" panose="020B0603020203020204" pitchFamily="34" charset="0"/>
                <a:ea typeface="Tahoma" panose="020B0604030504040204" pitchFamily="34" charset="0"/>
                <a:cs typeface="Tahoma" panose="020B0604030504040204" pitchFamily="34" charset="0"/>
              </a:rPr>
              <a:t>The University of Manchester Library</a:t>
            </a:r>
            <a:endParaRPr lang="en-GB" sz="1800" b="0">
              <a:solidFill>
                <a:srgbClr val="595959"/>
              </a:solidFill>
              <a:latin typeface="Effra" panose="020B0603020203020204" pitchFamily="34" charset="0"/>
              <a:ea typeface="Tahoma" panose="020B0604030504040204" pitchFamily="34" charset="0"/>
              <a:cs typeface="Tahoma" panose="020B0604030504040204" pitchFamily="34" charset="0"/>
            </a:endParaRPr>
          </a:p>
        </p:txBody>
      </p:sp>
      <p:pic>
        <p:nvPicPr>
          <p:cNvPr id="13" name="Picture 1"/>
          <p:cNvPicPr>
            <a:picLocks noChangeAspect="1"/>
          </p:cNvPicPr>
          <p:nvPr userDrawn="1"/>
        </p:nvPicPr>
        <p:blipFill rotWithShape="1">
          <a:blip r:embed="rId5" cstate="print">
            <a:extLst>
              <a:ext uri="{28A0092B-C50C-407E-A947-70E740481C1C}">
                <a14:useLocalDpi xmlns:a14="http://schemas.microsoft.com/office/drawing/2010/main" val="0"/>
              </a:ext>
            </a:extLst>
          </a:blip>
          <a:srcRect l="5808" r="3637"/>
          <a:stretch/>
        </p:blipFill>
        <p:spPr bwMode="auto">
          <a:xfrm>
            <a:off x="-36512" y="2996952"/>
            <a:ext cx="57099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6070542" y="332656"/>
            <a:ext cx="2965954" cy="864096"/>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userDrawn="1"/>
        </p:nvGrpSpPr>
        <p:grpSpPr>
          <a:xfrm>
            <a:off x="179512" y="6165304"/>
            <a:ext cx="2592288" cy="390876"/>
            <a:chOff x="395536" y="1124744"/>
            <a:chExt cx="2592288" cy="390876"/>
          </a:xfrm>
        </p:grpSpPr>
        <p:sp>
          <p:nvSpPr>
            <p:cNvPr id="18" name="Rectangle 17"/>
            <p:cNvSpPr/>
            <p:nvPr userDrawn="1"/>
          </p:nvSpPr>
          <p:spPr>
            <a:xfrm>
              <a:off x="827584" y="1124744"/>
              <a:ext cx="2160240" cy="390876"/>
            </a:xfrm>
            <a:prstGeom prst="rect">
              <a:avLst/>
            </a:prstGeom>
          </p:spPr>
          <p:txBody>
            <a:bodyPr wrap="square">
              <a:spAutoFit/>
            </a:bodyPr>
            <a:lstStyle/>
            <a:p>
              <a:pPr>
                <a:lnSpc>
                  <a:spcPct val="115000"/>
                </a:lnSpc>
                <a:spcBef>
                  <a:spcPts val="1000"/>
                </a:spcBef>
                <a:buFont typeface="+mj-lt"/>
                <a:buNone/>
              </a:pPr>
              <a:r>
                <a:rPr lang="en-GB" sz="1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GB" sz="180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mlemanchester</a:t>
              </a:r>
              <a:endParaRPr lang="en-GB" sz="1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9" name="Picture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5536" y="1124744"/>
              <a:ext cx="455603" cy="369617"/>
            </a:xfrm>
            <a:prstGeom prst="rect">
              <a:avLst/>
            </a:prstGeom>
          </p:spPr>
        </p:pic>
      </p:grpSp>
    </p:spTree>
    <p:extLst>
      <p:ext uri="{BB962C8B-B14F-4D97-AF65-F5344CB8AC3E}">
        <p14:creationId xmlns:p14="http://schemas.microsoft.com/office/powerpoint/2010/main" val="92552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oute_2">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1475656" y="1988840"/>
            <a:ext cx="6264696" cy="2879725"/>
          </a:xfrm>
          <a:prstGeom prst="rect">
            <a:avLst/>
          </a:prstGeom>
        </p:spPr>
        <p:txBody>
          <a:bodyPr/>
          <a:lstStyle>
            <a:lvl1pPr marL="0" indent="0">
              <a:buNone/>
              <a:defRPr>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amet, consectetuer adipiscing elit. Maecenas porttitor congue massa. Fusce posuere, magna sed pulvinar ultricies, purus lectus </a:t>
            </a:r>
            <a:r>
              <a:rPr lang="en-US" err="1"/>
              <a:t>malesuada</a:t>
            </a:r>
            <a:r>
              <a:rPr lang="en-US"/>
              <a:t> libero.</a:t>
            </a:r>
          </a:p>
        </p:txBody>
      </p:sp>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5" name="Text Placeholder 6"/>
          <p:cNvSpPr>
            <a:spLocks noGrp="1"/>
          </p:cNvSpPr>
          <p:nvPr>
            <p:ph type="body" sz="quarter" idx="12" hasCustomPrompt="1"/>
          </p:nvPr>
        </p:nvSpPr>
        <p:spPr>
          <a:xfrm>
            <a:off x="3995936" y="5301208"/>
            <a:ext cx="3584458" cy="504056"/>
          </a:xfrm>
          <a:prstGeom prst="rect">
            <a:avLst/>
          </a:prstGeom>
          <a:noFill/>
        </p:spPr>
        <p:txBody>
          <a:bodyPr/>
          <a:lstStyle>
            <a:lvl1pPr marL="0" indent="0">
              <a:buNone/>
              <a:defRPr sz="2400" b="0">
                <a:solidFill>
                  <a:srgbClr val="7A1F7F"/>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Name here</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599" y="1196752"/>
            <a:ext cx="6200775"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19565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purple banner white heading">
    <p:spTree>
      <p:nvGrpSpPr>
        <p:cNvPr id="1" name=""/>
        <p:cNvGrpSpPr/>
        <p:nvPr/>
      </p:nvGrpSpPr>
      <p:grpSpPr>
        <a:xfrm>
          <a:off x="0" y="0"/>
          <a:ext cx="0" cy="0"/>
          <a:chOff x="0" y="0"/>
          <a:chExt cx="0" cy="0"/>
        </a:xfrm>
      </p:grpSpPr>
      <p:sp>
        <p:nvSpPr>
          <p:cNvPr id="6" name="Text Placeholder 8"/>
          <p:cNvSpPr>
            <a:spLocks noGrp="1"/>
          </p:cNvSpPr>
          <p:nvPr>
            <p:ph type="body" sz="quarter" idx="10"/>
          </p:nvPr>
        </p:nvSpPr>
        <p:spPr>
          <a:xfrm>
            <a:off x="179388" y="322854"/>
            <a:ext cx="7488237" cy="585866"/>
          </a:xfrm>
          <a:prstGeom prst="rect">
            <a:avLst/>
          </a:prstGeom>
        </p:spPr>
        <p:txBody>
          <a:bodyPr tIns="46800" anchor="ctr" anchorCtr="0">
            <a:spAutoFit/>
          </a:bodyPr>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pic>
        <p:nvPicPr>
          <p:cNvPr id="2" name="Picture 1" title="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1844824"/>
            <a:ext cx="576064" cy="576064"/>
          </a:xfrm>
          <a:prstGeom prst="rect">
            <a:avLst/>
          </a:prstGeom>
        </p:spPr>
      </p:pic>
      <p:pic>
        <p:nvPicPr>
          <p:cNvPr id="4" name="Picture 3" title="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544" y="2834934"/>
            <a:ext cx="576064" cy="576064"/>
          </a:xfrm>
          <a:prstGeom prst="rect">
            <a:avLst/>
          </a:prstGeom>
        </p:spPr>
      </p:pic>
      <p:pic>
        <p:nvPicPr>
          <p:cNvPr id="7" name="Picture 6" title="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7544" y="3825044"/>
            <a:ext cx="576064" cy="576064"/>
          </a:xfrm>
          <a:prstGeom prst="rect">
            <a:avLst/>
          </a:prstGeom>
        </p:spPr>
      </p:pic>
      <p:pic>
        <p:nvPicPr>
          <p:cNvPr id="8" name="Picture 7" title="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7544" y="4815154"/>
            <a:ext cx="576064" cy="576064"/>
          </a:xfrm>
          <a:prstGeom prst="rect">
            <a:avLst/>
          </a:prstGeom>
        </p:spPr>
      </p:pic>
      <p:pic>
        <p:nvPicPr>
          <p:cNvPr id="9" name="Picture 8" title="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7608" y="5805264"/>
            <a:ext cx="576000" cy="576000"/>
          </a:xfrm>
          <a:prstGeom prst="rect">
            <a:avLst/>
          </a:prstGeom>
        </p:spPr>
      </p:pic>
      <p:sp>
        <p:nvSpPr>
          <p:cNvPr id="11" name="Text Placeholder 10"/>
          <p:cNvSpPr>
            <a:spLocks noGrp="1"/>
          </p:cNvSpPr>
          <p:nvPr>
            <p:ph type="body" sz="quarter" idx="11"/>
          </p:nvPr>
        </p:nvSpPr>
        <p:spPr>
          <a:xfrm>
            <a:off x="1187624" y="1844824"/>
            <a:ext cx="7488832" cy="648072"/>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2" name="Text Placeholder 10"/>
          <p:cNvSpPr>
            <a:spLocks noGrp="1"/>
          </p:cNvSpPr>
          <p:nvPr>
            <p:ph type="body" sz="quarter" idx="12"/>
          </p:nvPr>
        </p:nvSpPr>
        <p:spPr>
          <a:xfrm>
            <a:off x="1187624" y="2834934"/>
            <a:ext cx="7488832" cy="648072"/>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3" name="Text Placeholder 10"/>
          <p:cNvSpPr>
            <a:spLocks noGrp="1"/>
          </p:cNvSpPr>
          <p:nvPr>
            <p:ph type="body" sz="quarter" idx="13"/>
          </p:nvPr>
        </p:nvSpPr>
        <p:spPr>
          <a:xfrm>
            <a:off x="1187624" y="3825044"/>
            <a:ext cx="7488832" cy="648072"/>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4" name="Text Placeholder 10"/>
          <p:cNvSpPr>
            <a:spLocks noGrp="1"/>
          </p:cNvSpPr>
          <p:nvPr>
            <p:ph type="body" sz="quarter" idx="14"/>
          </p:nvPr>
        </p:nvSpPr>
        <p:spPr>
          <a:xfrm>
            <a:off x="1187624" y="4815154"/>
            <a:ext cx="7488832" cy="648072"/>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5" name="Text Placeholder 10"/>
          <p:cNvSpPr>
            <a:spLocks noGrp="1"/>
          </p:cNvSpPr>
          <p:nvPr>
            <p:ph type="body" sz="quarter" idx="15"/>
          </p:nvPr>
        </p:nvSpPr>
        <p:spPr>
          <a:xfrm>
            <a:off x="1187624" y="5805264"/>
            <a:ext cx="7488832" cy="648072"/>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1062475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purple banner white heading">
    <p:spTree>
      <p:nvGrpSpPr>
        <p:cNvPr id="1" name=""/>
        <p:cNvGrpSpPr/>
        <p:nvPr/>
      </p:nvGrpSpPr>
      <p:grpSpPr>
        <a:xfrm>
          <a:off x="0" y="0"/>
          <a:ext cx="0" cy="0"/>
          <a:chOff x="0" y="0"/>
          <a:chExt cx="0" cy="0"/>
        </a:xfrm>
      </p:grpSpPr>
      <p:sp>
        <p:nvSpPr>
          <p:cNvPr id="6" name="Text Placeholder 8"/>
          <p:cNvSpPr>
            <a:spLocks noGrp="1"/>
          </p:cNvSpPr>
          <p:nvPr>
            <p:ph type="body" sz="quarter" idx="10"/>
          </p:nvPr>
        </p:nvSpPr>
        <p:spPr>
          <a:xfrm>
            <a:off x="179388" y="322854"/>
            <a:ext cx="7488237" cy="585866"/>
          </a:xfrm>
          <a:prstGeom prst="rect">
            <a:avLst/>
          </a:prstGeom>
        </p:spPr>
        <p:txBody>
          <a:bodyPr tIns="46800" anchor="ctr" anchorCtr="0">
            <a:spAutoFit/>
          </a:bodyPr>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1" name="Text Placeholder 10"/>
          <p:cNvSpPr>
            <a:spLocks noGrp="1"/>
          </p:cNvSpPr>
          <p:nvPr>
            <p:ph type="body" sz="quarter" idx="11"/>
          </p:nvPr>
        </p:nvSpPr>
        <p:spPr>
          <a:xfrm>
            <a:off x="1187624" y="1844824"/>
            <a:ext cx="7488832" cy="648072"/>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2" name="Text Placeholder 10"/>
          <p:cNvSpPr>
            <a:spLocks noGrp="1"/>
          </p:cNvSpPr>
          <p:nvPr>
            <p:ph type="body" sz="quarter" idx="12"/>
          </p:nvPr>
        </p:nvSpPr>
        <p:spPr>
          <a:xfrm>
            <a:off x="1187624" y="2834934"/>
            <a:ext cx="7488832" cy="648072"/>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3" name="Text Placeholder 10"/>
          <p:cNvSpPr>
            <a:spLocks noGrp="1"/>
          </p:cNvSpPr>
          <p:nvPr>
            <p:ph type="body" sz="quarter" idx="13"/>
          </p:nvPr>
        </p:nvSpPr>
        <p:spPr>
          <a:xfrm>
            <a:off x="1187624" y="3825044"/>
            <a:ext cx="7488832" cy="648072"/>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4" name="Text Placeholder 10"/>
          <p:cNvSpPr>
            <a:spLocks noGrp="1"/>
          </p:cNvSpPr>
          <p:nvPr>
            <p:ph type="body" sz="quarter" idx="14"/>
          </p:nvPr>
        </p:nvSpPr>
        <p:spPr>
          <a:xfrm>
            <a:off x="1187624" y="4815154"/>
            <a:ext cx="7488832" cy="648072"/>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5" name="Text Placeholder 10"/>
          <p:cNvSpPr>
            <a:spLocks noGrp="1"/>
          </p:cNvSpPr>
          <p:nvPr>
            <p:ph type="body" sz="quarter" idx="15"/>
          </p:nvPr>
        </p:nvSpPr>
        <p:spPr>
          <a:xfrm>
            <a:off x="1187624" y="5805264"/>
            <a:ext cx="7488832" cy="648072"/>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2205907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punk &amp; heading">
    <p:spTree>
      <p:nvGrpSpPr>
        <p:cNvPr id="1" name=""/>
        <p:cNvGrpSpPr/>
        <p:nvPr/>
      </p:nvGrpSpPr>
      <p:grpSpPr>
        <a:xfrm>
          <a:off x="0" y="0"/>
          <a:ext cx="0" cy="0"/>
          <a:chOff x="0" y="0"/>
          <a:chExt cx="0" cy="0"/>
        </a:xfrm>
      </p:grpSpPr>
      <p:sp>
        <p:nvSpPr>
          <p:cNvPr id="2" name="Rectangle 1"/>
          <p:cNvSpPr/>
          <p:nvPr userDrawn="1"/>
        </p:nvSpPr>
        <p:spPr>
          <a:xfrm>
            <a:off x="0" y="1062259"/>
            <a:ext cx="9144000" cy="5795741"/>
          </a:xfrm>
          <a:prstGeom prst="rect">
            <a:avLst/>
          </a:prstGeom>
          <a:solidFill>
            <a:srgbClr val="7A1F7F"/>
          </a:solidFill>
          <a:ln>
            <a:solidFill>
              <a:srgbClr val="7A1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Tahoma" panose="020B0604030504040204" pitchFamily="34" charset="0"/>
            </a:endParaRPr>
          </a:p>
        </p:txBody>
      </p:sp>
      <p:pic>
        <p:nvPicPr>
          <p:cNvPr id="10" name="Picture 2" title="My Learning Essentials punk hea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947463" y="2201739"/>
            <a:ext cx="3203849" cy="4656261"/>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TextBox 15"/>
          <p:cNvSpPr txBox="1"/>
          <p:nvPr userDrawn="1"/>
        </p:nvSpPr>
        <p:spPr>
          <a:xfrm>
            <a:off x="971600" y="0"/>
            <a:ext cx="568863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chemeClr val="accent3"/>
                </a:solidFill>
                <a:effectLst>
                  <a:outerShdw blurRad="38100" dist="38100" dir="2700000" algn="tl">
                    <a:srgbClr val="000000">
                      <a:alpha val="43137"/>
                    </a:srgbClr>
                  </a:outerShdw>
                </a:effectLst>
                <a:latin typeface="+mj-lt"/>
                <a:ea typeface="+mj-ea"/>
                <a:cs typeface="+mj-cs"/>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pPr>
              <a:defRPr/>
            </a:pPr>
            <a:r>
              <a:rPr lang="en-GB" sz="3600">
                <a:solidFill>
                  <a:srgbClr val="7A1F7F"/>
                </a:solidFill>
                <a:effectLst/>
                <a:ea typeface="Open Sans Semibold" panose="020B0706030804020204" pitchFamily="34" charset="0"/>
                <a:cs typeface="Open Sans Semibold" panose="020B0706030804020204" pitchFamily="34" charset="0"/>
              </a:rPr>
              <a:t>Tell us what you think!</a:t>
            </a:r>
          </a:p>
        </p:txBody>
      </p:sp>
      <p:pic>
        <p:nvPicPr>
          <p:cNvPr id="17" name="Picture 16" title="gold lightbulb"/>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12" y="116632"/>
            <a:ext cx="721338" cy="751603"/>
          </a:xfrm>
          <a:prstGeom prst="rect">
            <a:avLst/>
          </a:prstGeom>
        </p:spPr>
      </p:pic>
      <p:sp>
        <p:nvSpPr>
          <p:cNvPr id="19" name="Rectangle 18"/>
          <p:cNvSpPr/>
          <p:nvPr userDrawn="1"/>
        </p:nvSpPr>
        <p:spPr>
          <a:xfrm>
            <a:off x="539552" y="6381328"/>
            <a:ext cx="2160240" cy="390876"/>
          </a:xfrm>
          <a:prstGeom prst="rect">
            <a:avLst/>
          </a:prstGeom>
        </p:spPr>
        <p:txBody>
          <a:bodyPr wrap="square">
            <a:spAutoFit/>
          </a:bodyPr>
          <a:lstStyle/>
          <a:p>
            <a:pPr>
              <a:lnSpc>
                <a:spcPct val="115000"/>
              </a:lnSpc>
              <a:spcBef>
                <a:spcPts val="1000"/>
              </a:spcBef>
              <a:buFont typeface="+mj-lt"/>
              <a:buNone/>
            </a:pPr>
            <a:r>
              <a:rPr lang="en-GB">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GB" err="1">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mlemanchester</a:t>
            </a:r>
            <a:endParaRPr lang="en-GB">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20" name="Picture 19" title="gold twitter icon"/>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9512" y="6453336"/>
            <a:ext cx="366843" cy="297609"/>
          </a:xfrm>
          <a:prstGeom prst="rect">
            <a:avLst/>
          </a:prstGeom>
        </p:spPr>
      </p:pic>
      <p:sp>
        <p:nvSpPr>
          <p:cNvPr id="18" name="Rectangle 17"/>
          <p:cNvSpPr/>
          <p:nvPr userDrawn="1"/>
        </p:nvSpPr>
        <p:spPr>
          <a:xfrm>
            <a:off x="3203848" y="6401348"/>
            <a:ext cx="2808312" cy="390876"/>
          </a:xfrm>
          <a:prstGeom prst="rect">
            <a:avLst/>
          </a:prstGeom>
        </p:spPr>
        <p:txBody>
          <a:bodyPr wrap="square">
            <a:spAutoFit/>
          </a:bodyPr>
          <a:lstStyle/>
          <a:p>
            <a:pPr>
              <a:lnSpc>
                <a:spcPct val="115000"/>
              </a:lnSpc>
              <a:spcBef>
                <a:spcPts val="1000"/>
              </a:spcBef>
              <a:buFont typeface="+mj-lt"/>
              <a:buNone/>
            </a:pPr>
            <a:r>
              <a:rPr lang="en-GB">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mle@manchester.ac.uk</a:t>
            </a:r>
          </a:p>
        </p:txBody>
      </p:sp>
      <p:pic>
        <p:nvPicPr>
          <p:cNvPr id="23" name="Picture 2" title="gold arrow"/>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2843808" y="6381328"/>
            <a:ext cx="360040" cy="37432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825226" y="1556792"/>
            <a:ext cx="5402958" cy="400110"/>
          </a:xfrm>
          <a:prstGeom prst="rect">
            <a:avLst/>
          </a:prstGeom>
        </p:spPr>
        <p:txBody>
          <a:bodyPr wrap="square">
            <a:spAutoFit/>
          </a:bodyPr>
          <a:lstStyle/>
          <a:p>
            <a:r>
              <a:rPr lang="en-GB" sz="2000">
                <a:solidFill>
                  <a:prstClr val="white"/>
                </a:solidFill>
                <a:latin typeface="Tahoma" panose="020B0604030504040204" pitchFamily="34" charset="0"/>
              </a:rPr>
              <a:t>I have found this session engaging.</a:t>
            </a:r>
          </a:p>
        </p:txBody>
      </p:sp>
      <p:pic>
        <p:nvPicPr>
          <p:cNvPr id="25" name="Picture 5" descr="S:\Teaching and Learning Team\Online resources\MLE\assets\icons\1.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7947" y="1484784"/>
            <a:ext cx="527518" cy="5275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825226" y="2636912"/>
            <a:ext cx="5234356" cy="707886"/>
          </a:xfrm>
          <a:prstGeom prst="rect">
            <a:avLst/>
          </a:prstGeom>
        </p:spPr>
        <p:txBody>
          <a:bodyPr wrap="square">
            <a:spAutoFit/>
          </a:bodyPr>
          <a:lstStyle/>
          <a:p>
            <a:r>
              <a:rPr lang="en-GB" sz="2000">
                <a:solidFill>
                  <a:prstClr val="white"/>
                </a:solidFill>
                <a:latin typeface="Tahoma" panose="020B0604030504040204" pitchFamily="34" charset="0"/>
              </a:rPr>
              <a:t>Do you feel more confident as a result</a:t>
            </a:r>
          </a:p>
          <a:p>
            <a:r>
              <a:rPr lang="en-GB" sz="2000">
                <a:solidFill>
                  <a:prstClr val="white"/>
                </a:solidFill>
                <a:latin typeface="Tahoma" panose="020B0604030504040204" pitchFamily="34" charset="0"/>
              </a:rPr>
              <a:t>of what you have learned?</a:t>
            </a:r>
          </a:p>
        </p:txBody>
      </p:sp>
      <p:pic>
        <p:nvPicPr>
          <p:cNvPr id="26" name="Picture 6" descr="S:\Teaching and Learning Team\Online resources\MLE\assets\icons\2.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57947" y="2681161"/>
            <a:ext cx="527517" cy="52751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userDrawn="1"/>
        </p:nvSpPr>
        <p:spPr>
          <a:xfrm>
            <a:off x="825226" y="3789040"/>
            <a:ext cx="5378372" cy="707886"/>
          </a:xfrm>
          <a:prstGeom prst="rect">
            <a:avLst/>
          </a:prstGeom>
        </p:spPr>
        <p:txBody>
          <a:bodyPr wrap="square">
            <a:spAutoFit/>
          </a:bodyPr>
          <a:lstStyle/>
          <a:p>
            <a:r>
              <a:rPr lang="en-GB" sz="2000">
                <a:solidFill>
                  <a:prstClr val="white"/>
                </a:solidFill>
                <a:latin typeface="Tahoma" panose="020B0604030504040204" pitchFamily="34" charset="0"/>
              </a:rPr>
              <a:t>Do you think this session will be</a:t>
            </a:r>
          </a:p>
          <a:p>
            <a:r>
              <a:rPr lang="en-GB" sz="2000">
                <a:solidFill>
                  <a:prstClr val="white"/>
                </a:solidFill>
                <a:latin typeface="Tahoma" panose="020B0604030504040204" pitchFamily="34" charset="0"/>
              </a:rPr>
              <a:t>beneficial to your learning?</a:t>
            </a:r>
          </a:p>
        </p:txBody>
      </p:sp>
      <p:pic>
        <p:nvPicPr>
          <p:cNvPr id="27" name="Picture 7" title="3"/>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57947" y="3877538"/>
            <a:ext cx="527518" cy="52751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userDrawn="1"/>
        </p:nvSpPr>
        <p:spPr>
          <a:xfrm>
            <a:off x="825226" y="5097378"/>
            <a:ext cx="5256584" cy="707886"/>
          </a:xfrm>
          <a:prstGeom prst="rect">
            <a:avLst/>
          </a:prstGeom>
          <a:noFill/>
        </p:spPr>
        <p:txBody>
          <a:bodyPr wrap="square" rtlCol="0">
            <a:spAutoFit/>
          </a:bodyPr>
          <a:lstStyle/>
          <a:p>
            <a:r>
              <a:rPr lang="en-GB" sz="2000">
                <a:solidFill>
                  <a:prstClr val="white"/>
                </a:solidFill>
                <a:latin typeface="Tahoma" panose="020B0604030504040204" pitchFamily="34" charset="0"/>
              </a:rPr>
              <a:t>Will you change the way you work based on what you’ve learned?</a:t>
            </a:r>
          </a:p>
        </p:txBody>
      </p:sp>
      <p:pic>
        <p:nvPicPr>
          <p:cNvPr id="28" name="Picture 8" title="4"/>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57948" y="5073916"/>
            <a:ext cx="527517" cy="5275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title="grey line"/>
          <p:cNvPicPr>
            <a:picLocks noChangeAspect="1"/>
          </p:cNvPicPr>
          <p:nvPr userDrawn="1"/>
        </p:nvPicPr>
        <p:blipFill rotWithShape="1">
          <a:blip r:embed="rId10">
            <a:extLst>
              <a:ext uri="{28A0092B-C50C-407E-A947-70E740481C1C}">
                <a14:useLocalDpi xmlns:a14="http://schemas.microsoft.com/office/drawing/2010/main" val="0"/>
              </a:ext>
            </a:extLst>
          </a:blip>
          <a:srcRect r="50455" b="26318"/>
          <a:stretch/>
        </p:blipFill>
        <p:spPr>
          <a:xfrm>
            <a:off x="-108520" y="980728"/>
            <a:ext cx="9252520" cy="104445"/>
          </a:xfrm>
          <a:prstGeom prst="rect">
            <a:avLst/>
          </a:prstGeom>
        </p:spPr>
      </p:pic>
    </p:spTree>
    <p:extLst>
      <p:ext uri="{BB962C8B-B14F-4D97-AF65-F5344CB8AC3E}">
        <p14:creationId xmlns:p14="http://schemas.microsoft.com/office/powerpoint/2010/main" val="141972412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6752" y="1196752"/>
            <a:ext cx="9144000" cy="67618"/>
          </a:xfrm>
          <a:prstGeom prst="rect">
            <a:avLst/>
          </a:prstGeom>
        </p:spPr>
      </p:pic>
      <p:sp>
        <p:nvSpPr>
          <p:cNvPr id="6" name="Text Placeholder 8"/>
          <p:cNvSpPr>
            <a:spLocks noGrp="1"/>
          </p:cNvSpPr>
          <p:nvPr>
            <p:ph type="body" sz="quarter" idx="10"/>
          </p:nvPr>
        </p:nvSpPr>
        <p:spPr>
          <a:xfrm>
            <a:off x="179388" y="260648"/>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3540006"/>
            <a:ext cx="1974451" cy="658359"/>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9512" y="2780928"/>
            <a:ext cx="1944216" cy="648072"/>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9512" y="5949280"/>
            <a:ext cx="1944216" cy="720080"/>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79513" y="4309371"/>
            <a:ext cx="1944216" cy="697816"/>
          </a:xfrm>
          <a:prstGeom prst="rect">
            <a:avLst/>
          </a:prstGeom>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79512" y="5118193"/>
            <a:ext cx="1944216" cy="720080"/>
          </a:xfrm>
          <a:prstGeom prst="rect">
            <a:avLst/>
          </a:prstGeom>
        </p:spPr>
      </p:pic>
    </p:spTree>
    <p:extLst>
      <p:ext uri="{BB962C8B-B14F-4D97-AF65-F5344CB8AC3E}">
        <p14:creationId xmlns:p14="http://schemas.microsoft.com/office/powerpoint/2010/main" val="34634670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cxnSp>
        <p:nvCxnSpPr>
          <p:cNvPr id="7" name="Straight Connector 6" title="gold line"/>
          <p:cNvCxnSpPr/>
          <p:nvPr userDrawn="1"/>
        </p:nvCxnSpPr>
        <p:spPr>
          <a:xfrm>
            <a:off x="2987824" y="1556792"/>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title="gold line"/>
          <p:cNvCxnSpPr/>
          <p:nvPr userDrawn="1"/>
        </p:nvCxnSpPr>
        <p:spPr>
          <a:xfrm>
            <a:off x="6156176" y="1556792"/>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ywllow line"/>
          <p:cNvCxnSpPr/>
          <p:nvPr userDrawn="1"/>
        </p:nvCxnSpPr>
        <p:spPr>
          <a:xfrm flipH="1">
            <a:off x="179512" y="2420888"/>
            <a:ext cx="8712968" cy="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144016" y="1556792"/>
            <a:ext cx="2843808" cy="720080"/>
          </a:xfrm>
          <a:prstGeom prst="rect">
            <a:avLst/>
          </a:prstGeom>
        </p:spPr>
        <p:txBody>
          <a:bodyPr/>
          <a:lstStyle>
            <a:lvl1pPr marL="0" indent="0" algn="ctr">
              <a:buNone/>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29" name="Text Placeholder 10"/>
          <p:cNvSpPr>
            <a:spLocks noGrp="1"/>
          </p:cNvSpPr>
          <p:nvPr>
            <p:ph type="body" sz="quarter" idx="12"/>
          </p:nvPr>
        </p:nvSpPr>
        <p:spPr>
          <a:xfrm>
            <a:off x="3059832" y="1556792"/>
            <a:ext cx="2952328"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
        <p:nvSpPr>
          <p:cNvPr id="30" name="Text Placeholder 10"/>
          <p:cNvSpPr>
            <a:spLocks noGrp="1"/>
          </p:cNvSpPr>
          <p:nvPr>
            <p:ph type="body" sz="quarter" idx="13"/>
          </p:nvPr>
        </p:nvSpPr>
        <p:spPr>
          <a:xfrm>
            <a:off x="6228184" y="1556792"/>
            <a:ext cx="2736304"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
        <p:nvSpPr>
          <p:cNvPr id="45" name="Text Placeholder 10"/>
          <p:cNvSpPr>
            <a:spLocks noGrp="1"/>
          </p:cNvSpPr>
          <p:nvPr>
            <p:ph type="body" sz="quarter" idx="14"/>
          </p:nvPr>
        </p:nvSpPr>
        <p:spPr>
          <a:xfrm>
            <a:off x="179512" y="4077072"/>
            <a:ext cx="2843808" cy="720080"/>
          </a:xfrm>
          <a:prstGeom prst="rect">
            <a:avLst/>
          </a:prstGeom>
        </p:spPr>
        <p:txBody>
          <a:bodyPr/>
          <a:lstStyle>
            <a:lvl1pPr marL="0" indent="0" algn="ctr">
              <a:buNone/>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46" name="Text Placeholder 10"/>
          <p:cNvSpPr>
            <a:spLocks noGrp="1"/>
          </p:cNvSpPr>
          <p:nvPr>
            <p:ph type="body" sz="quarter" idx="15"/>
          </p:nvPr>
        </p:nvSpPr>
        <p:spPr>
          <a:xfrm>
            <a:off x="3095328" y="4077072"/>
            <a:ext cx="2952328"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
        <p:nvSpPr>
          <p:cNvPr id="47" name="Text Placeholder 10"/>
          <p:cNvSpPr>
            <a:spLocks noGrp="1"/>
          </p:cNvSpPr>
          <p:nvPr>
            <p:ph type="body" sz="quarter" idx="16"/>
          </p:nvPr>
        </p:nvSpPr>
        <p:spPr>
          <a:xfrm>
            <a:off x="6263680" y="4077072"/>
            <a:ext cx="2736304"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Tree>
    <p:extLst>
      <p:ext uri="{BB962C8B-B14F-4D97-AF65-F5344CB8AC3E}">
        <p14:creationId xmlns:p14="http://schemas.microsoft.com/office/powerpoint/2010/main" val="114998395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cxnSp>
        <p:nvCxnSpPr>
          <p:cNvPr id="7" name="Straight Connector 6" title="teal line"/>
          <p:cNvCxnSpPr/>
          <p:nvPr userDrawn="1"/>
        </p:nvCxnSpPr>
        <p:spPr>
          <a:xfrm>
            <a:off x="2987824" y="1556792"/>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title="teal line"/>
          <p:cNvCxnSpPr/>
          <p:nvPr userDrawn="1"/>
        </p:nvCxnSpPr>
        <p:spPr>
          <a:xfrm>
            <a:off x="6156176" y="1556792"/>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teal line"/>
          <p:cNvCxnSpPr/>
          <p:nvPr userDrawn="1"/>
        </p:nvCxnSpPr>
        <p:spPr>
          <a:xfrm flipH="1">
            <a:off x="179512" y="2420888"/>
            <a:ext cx="8712968" cy="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144016" y="1556792"/>
            <a:ext cx="2843808" cy="720080"/>
          </a:xfrm>
          <a:prstGeom prst="rect">
            <a:avLst/>
          </a:prstGeom>
        </p:spPr>
        <p:txBody>
          <a:bodyPr/>
          <a:lstStyle>
            <a:lvl1pPr marL="0" indent="0" algn="ctr">
              <a:buNone/>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29" name="Text Placeholder 10"/>
          <p:cNvSpPr>
            <a:spLocks noGrp="1"/>
          </p:cNvSpPr>
          <p:nvPr>
            <p:ph type="body" sz="quarter" idx="12"/>
          </p:nvPr>
        </p:nvSpPr>
        <p:spPr>
          <a:xfrm>
            <a:off x="3059832" y="1556792"/>
            <a:ext cx="2952328"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
        <p:nvSpPr>
          <p:cNvPr id="30" name="Text Placeholder 10"/>
          <p:cNvSpPr>
            <a:spLocks noGrp="1"/>
          </p:cNvSpPr>
          <p:nvPr>
            <p:ph type="body" sz="quarter" idx="13"/>
          </p:nvPr>
        </p:nvSpPr>
        <p:spPr>
          <a:xfrm>
            <a:off x="6228184" y="1556792"/>
            <a:ext cx="2736304"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
        <p:nvSpPr>
          <p:cNvPr id="45" name="Text Placeholder 10"/>
          <p:cNvSpPr>
            <a:spLocks noGrp="1"/>
          </p:cNvSpPr>
          <p:nvPr>
            <p:ph type="body" sz="quarter" idx="14"/>
          </p:nvPr>
        </p:nvSpPr>
        <p:spPr>
          <a:xfrm>
            <a:off x="179512" y="4077072"/>
            <a:ext cx="2843808" cy="720080"/>
          </a:xfrm>
          <a:prstGeom prst="rect">
            <a:avLst/>
          </a:prstGeom>
        </p:spPr>
        <p:txBody>
          <a:bodyPr/>
          <a:lstStyle>
            <a:lvl1pPr marL="0" indent="0" algn="ctr">
              <a:buNone/>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46" name="Text Placeholder 10"/>
          <p:cNvSpPr>
            <a:spLocks noGrp="1"/>
          </p:cNvSpPr>
          <p:nvPr>
            <p:ph type="body" sz="quarter" idx="15"/>
          </p:nvPr>
        </p:nvSpPr>
        <p:spPr>
          <a:xfrm>
            <a:off x="3095328" y="4077072"/>
            <a:ext cx="2952328"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
        <p:nvSpPr>
          <p:cNvPr id="47" name="Text Placeholder 10"/>
          <p:cNvSpPr>
            <a:spLocks noGrp="1"/>
          </p:cNvSpPr>
          <p:nvPr>
            <p:ph type="body" sz="quarter" idx="16"/>
          </p:nvPr>
        </p:nvSpPr>
        <p:spPr>
          <a:xfrm>
            <a:off x="6263680" y="4077072"/>
            <a:ext cx="2736304"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Tree>
    <p:extLst>
      <p:ext uri="{BB962C8B-B14F-4D97-AF65-F5344CB8AC3E}">
        <p14:creationId xmlns:p14="http://schemas.microsoft.com/office/powerpoint/2010/main" val="10597963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cxnSp>
        <p:nvCxnSpPr>
          <p:cNvPr id="7" name="Straight Connector 6" title="gold line"/>
          <p:cNvCxnSpPr/>
          <p:nvPr userDrawn="1"/>
        </p:nvCxnSpPr>
        <p:spPr>
          <a:xfrm>
            <a:off x="4572000" y="1628528"/>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gold line"/>
          <p:cNvCxnSpPr/>
          <p:nvPr userDrawn="1"/>
        </p:nvCxnSpPr>
        <p:spPr>
          <a:xfrm flipH="1">
            <a:off x="179512" y="2420888"/>
            <a:ext cx="8712968" cy="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251520" y="1628800"/>
            <a:ext cx="4032448" cy="720080"/>
          </a:xfrm>
          <a:prstGeom prst="rect">
            <a:avLst/>
          </a:prstGeom>
        </p:spPr>
        <p:txBody>
          <a:bodyPr/>
          <a:lstStyle>
            <a:lvl1pPr marL="0" indent="0" algn="ctr">
              <a:buNone/>
              <a:defRPr sz="2400" b="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30" name="Text Placeholder 10"/>
          <p:cNvSpPr>
            <a:spLocks noGrp="1"/>
          </p:cNvSpPr>
          <p:nvPr>
            <p:ph type="body" sz="quarter" idx="13"/>
          </p:nvPr>
        </p:nvSpPr>
        <p:spPr>
          <a:xfrm>
            <a:off x="4716016" y="1628800"/>
            <a:ext cx="4032448" cy="720080"/>
          </a:xfrm>
          <a:prstGeom prst="rect">
            <a:avLst/>
          </a:prstGeom>
        </p:spPr>
        <p:txBody>
          <a:bodyPr/>
          <a:lstStyle>
            <a:lvl1pPr>
              <a:defRPr lang="en-US" sz="2400" b="1"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
        <p:nvSpPr>
          <p:cNvPr id="45" name="Text Placeholder 10"/>
          <p:cNvSpPr>
            <a:spLocks noGrp="1"/>
          </p:cNvSpPr>
          <p:nvPr>
            <p:ph type="body" sz="quarter" idx="14"/>
          </p:nvPr>
        </p:nvSpPr>
        <p:spPr>
          <a:xfrm>
            <a:off x="251520" y="2728225"/>
            <a:ext cx="4032448" cy="720080"/>
          </a:xfrm>
          <a:prstGeom prst="rect">
            <a:avLst/>
          </a:prstGeom>
        </p:spPr>
        <p:txBody>
          <a:bodyPr/>
          <a:lstStyle>
            <a:lvl1pPr marL="0" indent="0" algn="ctr">
              <a:buNone/>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47" name="Text Placeholder 10"/>
          <p:cNvSpPr>
            <a:spLocks noGrp="1"/>
          </p:cNvSpPr>
          <p:nvPr>
            <p:ph type="body" sz="quarter" idx="16" hasCustomPrompt="1"/>
          </p:nvPr>
        </p:nvSpPr>
        <p:spPr>
          <a:xfrm>
            <a:off x="4716016" y="2728225"/>
            <a:ext cx="4032448"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Tree>
    <p:extLst>
      <p:ext uri="{BB962C8B-B14F-4D97-AF65-F5344CB8AC3E}">
        <p14:creationId xmlns:p14="http://schemas.microsoft.com/office/powerpoint/2010/main" val="9023795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cxnSp>
        <p:nvCxnSpPr>
          <p:cNvPr id="7" name="Straight Connector 6" title="teal line"/>
          <p:cNvCxnSpPr/>
          <p:nvPr userDrawn="1"/>
        </p:nvCxnSpPr>
        <p:spPr>
          <a:xfrm>
            <a:off x="4572000" y="1628528"/>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teal line"/>
          <p:cNvCxnSpPr/>
          <p:nvPr userDrawn="1"/>
        </p:nvCxnSpPr>
        <p:spPr>
          <a:xfrm flipH="1">
            <a:off x="179512" y="2420888"/>
            <a:ext cx="8712968" cy="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251520" y="1628800"/>
            <a:ext cx="4032448" cy="720080"/>
          </a:xfrm>
          <a:prstGeom prst="rect">
            <a:avLst/>
          </a:prstGeom>
        </p:spPr>
        <p:txBody>
          <a:bodyPr/>
          <a:lstStyle>
            <a:lvl1pPr marL="0" indent="0" algn="ctr">
              <a:buNone/>
              <a:defRPr sz="2400" b="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30" name="Text Placeholder 10"/>
          <p:cNvSpPr>
            <a:spLocks noGrp="1"/>
          </p:cNvSpPr>
          <p:nvPr>
            <p:ph type="body" sz="quarter" idx="13"/>
          </p:nvPr>
        </p:nvSpPr>
        <p:spPr>
          <a:xfrm>
            <a:off x="4716016" y="1628800"/>
            <a:ext cx="4032448" cy="720080"/>
          </a:xfrm>
          <a:prstGeom prst="rect">
            <a:avLst/>
          </a:prstGeom>
        </p:spPr>
        <p:txBody>
          <a:bodyPr/>
          <a:lstStyle>
            <a:lvl1pPr>
              <a:defRPr lang="en-US" sz="2400" b="1"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
        <p:nvSpPr>
          <p:cNvPr id="45" name="Text Placeholder 10"/>
          <p:cNvSpPr>
            <a:spLocks noGrp="1"/>
          </p:cNvSpPr>
          <p:nvPr>
            <p:ph type="body" sz="quarter" idx="14"/>
          </p:nvPr>
        </p:nvSpPr>
        <p:spPr>
          <a:xfrm>
            <a:off x="251520" y="2728225"/>
            <a:ext cx="4032448" cy="720080"/>
          </a:xfrm>
          <a:prstGeom prst="rect">
            <a:avLst/>
          </a:prstGeom>
        </p:spPr>
        <p:txBody>
          <a:bodyPr/>
          <a:lstStyle>
            <a:lvl1pPr marL="0" indent="0" algn="ctr">
              <a:buNone/>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47" name="Text Placeholder 10"/>
          <p:cNvSpPr>
            <a:spLocks noGrp="1"/>
          </p:cNvSpPr>
          <p:nvPr>
            <p:ph type="body" sz="quarter" idx="16" hasCustomPrompt="1"/>
          </p:nvPr>
        </p:nvSpPr>
        <p:spPr>
          <a:xfrm>
            <a:off x="4716016" y="2728225"/>
            <a:ext cx="4032448"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Tree>
    <p:extLst>
      <p:ext uri="{BB962C8B-B14F-4D97-AF65-F5344CB8AC3E}">
        <p14:creationId xmlns:p14="http://schemas.microsoft.com/office/powerpoint/2010/main" val="10952488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51095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4" title="purple box shape with wavey edg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918" b="6304"/>
          <a:stretch/>
        </p:blipFill>
        <p:spPr bwMode="auto">
          <a:xfrm>
            <a:off x="-36511" y="-99391"/>
            <a:ext cx="5760640"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MG_0186.png" title="My Learning Essentials punk head"/>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39656" y="1916832"/>
            <a:ext cx="3409926" cy="4954563"/>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2"/>
          <p:cNvSpPr txBox="1">
            <a:spLocks noChangeArrowheads="1"/>
          </p:cNvSpPr>
          <p:nvPr userDrawn="1"/>
        </p:nvSpPr>
        <p:spPr bwMode="auto">
          <a:xfrm>
            <a:off x="107504" y="2132856"/>
            <a:ext cx="5470550" cy="673075"/>
          </a:xfrm>
          <a:prstGeom prst="rect">
            <a:avLst/>
          </a:prstGeom>
          <a:noFill/>
          <a:ln>
            <a:noFill/>
          </a:ln>
        </p:spPr>
        <p:txBody>
          <a:bodyPr upright="1"/>
          <a:lstStyle/>
          <a:p>
            <a:pPr>
              <a:lnSpc>
                <a:spcPct val="150000"/>
              </a:lnSpc>
              <a:spcBef>
                <a:spcPts val="844"/>
              </a:spcBef>
              <a:spcAft>
                <a:spcPts val="211"/>
              </a:spcAft>
              <a:defRPr/>
            </a:pPr>
            <a:r>
              <a:rPr lang="en-GB" sz="2800" kern="1400">
                <a:solidFill>
                  <a:srgbClr val="FFFFFF"/>
                </a:solidFill>
                <a:latin typeface="Open Sans Semibold" panose="020B0706030804020204" pitchFamily="34" charset="0"/>
                <a:ea typeface="SimHei" panose="02010609060101010101" pitchFamily="49" charset="-122"/>
              </a:rPr>
              <a:t>My Learning Essentials</a:t>
            </a:r>
            <a:endParaRPr lang="en-GB" sz="2000" kern="1400">
              <a:solidFill>
                <a:srgbClr val="6B2D91"/>
              </a:solidFill>
              <a:latin typeface="Open Sans Semibold" panose="020B0706030804020204" pitchFamily="34" charset="0"/>
              <a:ea typeface="SimHei" panose="02010609060101010101" pitchFamily="49" charset="-122"/>
            </a:endParaRPr>
          </a:p>
        </p:txBody>
      </p:sp>
      <p:pic>
        <p:nvPicPr>
          <p:cNvPr id="11" name="Picture 8" title="University of Manchester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0910" y="202035"/>
            <a:ext cx="1832818" cy="7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userDrawn="1"/>
        </p:nvSpPr>
        <p:spPr bwMode="auto">
          <a:xfrm>
            <a:off x="167432" y="1196752"/>
            <a:ext cx="34579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600">
                <a:solidFill>
                  <a:srgbClr val="FDB828"/>
                </a:solidFill>
                <a:latin typeface="Effra" panose="020B0603020203020204" pitchFamily="34" charset="0"/>
                <a:ea typeface="Open Sans" panose="020B0606030504020204" pitchFamily="34" charset="0"/>
                <a:cs typeface="Open Sans" panose="020B0606030504020204" pitchFamily="34" charset="0"/>
              </a:rPr>
              <a:t>The University of Manchester Library</a:t>
            </a:r>
            <a:endParaRPr lang="en-GB">
              <a:solidFill>
                <a:srgbClr val="595959"/>
              </a:solidFill>
              <a:latin typeface="Effra" panose="020B0603020203020204" pitchFamily="34" charset="0"/>
              <a:ea typeface="Open Sans" panose="020B0606030504020204" pitchFamily="34" charset="0"/>
              <a:cs typeface="Open Sans" panose="020B0606030504020204" pitchFamily="34" charset="0"/>
            </a:endParaRPr>
          </a:p>
        </p:txBody>
      </p:sp>
      <p:pic>
        <p:nvPicPr>
          <p:cNvPr id="13" name="Picture 1" title="My Learning Essentials brand banner"/>
          <p:cNvPicPr>
            <a:picLocks noChangeAspect="1"/>
          </p:cNvPicPr>
          <p:nvPr userDrawn="1"/>
        </p:nvPicPr>
        <p:blipFill rotWithShape="1">
          <a:blip r:embed="rId5" cstate="print">
            <a:extLst>
              <a:ext uri="{28A0092B-C50C-407E-A947-70E740481C1C}">
                <a14:useLocalDpi xmlns:a14="http://schemas.microsoft.com/office/drawing/2010/main" val="0"/>
              </a:ext>
            </a:extLst>
          </a:blip>
          <a:srcRect l="5808" r="3637"/>
          <a:stretch/>
        </p:blipFill>
        <p:spPr bwMode="auto">
          <a:xfrm>
            <a:off x="-36512" y="2996952"/>
            <a:ext cx="57099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title="blockboard catalyst award logo"/>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6070542" y="332656"/>
            <a:ext cx="2965954" cy="864096"/>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title="gold twitter icon"/>
          <p:cNvGrpSpPr/>
          <p:nvPr userDrawn="1"/>
        </p:nvGrpSpPr>
        <p:grpSpPr>
          <a:xfrm>
            <a:off x="179512" y="6165304"/>
            <a:ext cx="2592288" cy="390876"/>
            <a:chOff x="395536" y="1124744"/>
            <a:chExt cx="2592288" cy="390876"/>
          </a:xfrm>
        </p:grpSpPr>
        <p:sp>
          <p:nvSpPr>
            <p:cNvPr id="18" name="Rectangle 17"/>
            <p:cNvSpPr/>
            <p:nvPr userDrawn="1"/>
          </p:nvSpPr>
          <p:spPr>
            <a:xfrm>
              <a:off x="827584" y="1124744"/>
              <a:ext cx="2160240" cy="390876"/>
            </a:xfrm>
            <a:prstGeom prst="rect">
              <a:avLst/>
            </a:prstGeom>
          </p:spPr>
          <p:txBody>
            <a:bodyPr wrap="square">
              <a:spAutoFit/>
            </a:bodyPr>
            <a:lstStyle/>
            <a:p>
              <a:pPr>
                <a:lnSpc>
                  <a:spcPct val="115000"/>
                </a:lnSpc>
                <a:spcBef>
                  <a:spcPts val="1000"/>
                </a:spcBef>
                <a:buFont typeface="+mj-lt"/>
                <a:buNone/>
              </a:pPr>
              <a:r>
                <a:rPr lang="en-GB">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GB" err="1">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mlemanchester</a:t>
              </a:r>
              <a:endParaRPr lang="en-GB">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9" name="Picture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5536" y="1124744"/>
              <a:ext cx="455603" cy="369617"/>
            </a:xfrm>
            <a:prstGeom prst="rect">
              <a:avLst/>
            </a:prstGeom>
          </p:spPr>
        </p:pic>
      </p:grpSp>
    </p:spTree>
    <p:extLst>
      <p:ext uri="{BB962C8B-B14F-4D97-AF65-F5344CB8AC3E}">
        <p14:creationId xmlns:p14="http://schemas.microsoft.com/office/powerpoint/2010/main" val="2734988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ncept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23528" y="2600789"/>
            <a:ext cx="2664296" cy="2131437"/>
          </a:xfrm>
          <a:prstGeom prst="rect">
            <a:avLst/>
          </a:prstGeom>
        </p:spPr>
      </p:pic>
      <p:pic>
        <p:nvPicPr>
          <p:cNvPr id="3" name="Picture 2"/>
          <p:cNvPicPr>
            <a:picLocks noChangeAspect="1"/>
          </p:cNvPicPr>
          <p:nvPr userDrawn="1"/>
        </p:nvPicPr>
        <p:blipFill rotWithShape="1">
          <a:blip r:embed="rId4">
            <a:extLst>
              <a:ext uri="{28A0092B-C50C-407E-A947-70E740481C1C}">
                <a14:useLocalDpi xmlns:a14="http://schemas.microsoft.com/office/drawing/2010/main" val="0"/>
              </a:ext>
            </a:extLst>
          </a:blip>
          <a:srcRect l="24024" t="18173"/>
          <a:stretch/>
        </p:blipFill>
        <p:spPr>
          <a:xfrm>
            <a:off x="0" y="1209040"/>
            <a:ext cx="6947248" cy="55330"/>
          </a:xfrm>
          <a:prstGeom prst="rect">
            <a:avLst/>
          </a:prstGeom>
        </p:spPr>
      </p:pic>
      <p:grpSp>
        <p:nvGrpSpPr>
          <p:cNvPr id="5" name="Group 4"/>
          <p:cNvGrpSpPr>
            <a:grpSpLocks noChangeAspect="1"/>
          </p:cNvGrpSpPr>
          <p:nvPr userDrawn="1"/>
        </p:nvGrpSpPr>
        <p:grpSpPr>
          <a:xfrm>
            <a:off x="6228184" y="2636912"/>
            <a:ext cx="2667600" cy="2131200"/>
            <a:chOff x="755576" y="1484784"/>
            <a:chExt cx="7416824" cy="5212627"/>
          </a:xfrm>
        </p:grpSpPr>
        <p:pic>
          <p:nvPicPr>
            <p:cNvPr id="6"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55576" y="1484784"/>
              <a:ext cx="7416824" cy="5212627"/>
            </a:xfrm>
            <a:prstGeom prst="rect">
              <a:avLst/>
            </a:prstGeom>
          </p:spPr>
        </p:pic>
        <p:sp>
          <p:nvSpPr>
            <p:cNvPr id="7" name="Rectangle 6"/>
            <p:cNvSpPr/>
            <p:nvPr userDrawn="1"/>
          </p:nvSpPr>
          <p:spPr>
            <a:xfrm>
              <a:off x="971600" y="1772816"/>
              <a:ext cx="6912768" cy="4752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ahoma" panose="020B0604030504040204" pitchFamily="34" charset="0"/>
              </a:endParaRPr>
            </a:p>
          </p:txBody>
        </p:sp>
      </p:gr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38047" y="2636910"/>
            <a:ext cx="2667906" cy="2131200"/>
          </a:xfrm>
          <a:prstGeom prst="rect">
            <a:avLst/>
          </a:prstGeom>
        </p:spPr>
      </p:pic>
      <p:sp>
        <p:nvSpPr>
          <p:cNvPr id="20" name="Text Placeholder 16"/>
          <p:cNvSpPr>
            <a:spLocks noGrp="1"/>
          </p:cNvSpPr>
          <p:nvPr>
            <p:ph type="body" sz="quarter" idx="13" hasCustomPrompt="1"/>
          </p:nvPr>
        </p:nvSpPr>
        <p:spPr>
          <a:xfrm>
            <a:off x="637220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21" name="Text Placeholder 16"/>
          <p:cNvSpPr>
            <a:spLocks noGrp="1"/>
          </p:cNvSpPr>
          <p:nvPr>
            <p:ph type="body" sz="quarter" idx="14" hasCustomPrompt="1"/>
          </p:nvPr>
        </p:nvSpPr>
        <p:spPr>
          <a:xfrm>
            <a:off x="3347864"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22" name="Text Placeholder 16"/>
          <p:cNvSpPr>
            <a:spLocks noGrp="1"/>
          </p:cNvSpPr>
          <p:nvPr>
            <p:ph type="body" sz="quarter" idx="15" hasCustomPrompt="1"/>
          </p:nvPr>
        </p:nvSpPr>
        <p:spPr>
          <a:xfrm>
            <a:off x="395536"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23"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38890481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unk &amp; heading">
    <p:spTree>
      <p:nvGrpSpPr>
        <p:cNvPr id="1" name=""/>
        <p:cNvGrpSpPr/>
        <p:nvPr/>
      </p:nvGrpSpPr>
      <p:grpSpPr>
        <a:xfrm>
          <a:off x="0" y="0"/>
          <a:ext cx="0" cy="0"/>
          <a:chOff x="0" y="0"/>
          <a:chExt cx="0" cy="0"/>
        </a:xfrm>
      </p:grpSpPr>
      <p:pic>
        <p:nvPicPr>
          <p:cNvPr id="1026" name="Picture 2" title="My Learning Essentials Punk hea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8144" y="2051330"/>
            <a:ext cx="3309937"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Rectangle 4" title="transparent box"/>
              <p:cNvSpPr/>
              <p:nvPr userDrawn="1"/>
            </p:nvSpPr>
            <p:spPr>
              <a:xfrm>
                <a:off x="0" y="44624"/>
                <a:ext cx="9144000"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a:fld id="{825F15A7-03F4-43D7-82C5-3E23DA2F108C}" type="mathplaceholder">
                        <a:rPr lang="en-GB" i="1">
                          <a:solidFill>
                            <a:srgbClr val="FFFFFF"/>
                          </a:solidFill>
                          <a:latin typeface="Open Sans Semibold"/>
                        </a:rPr>
                        <a:t>Type equation here.</a:t>
                      </a:fld>
                    </m:oMath>
                  </m:oMathPara>
                </a14:m>
                <a:endParaRPr lang="en-GB">
                  <a:solidFill>
                    <a:srgbClr val="FFFFFF"/>
                  </a:solidFill>
                  <a:latin typeface="Open Sans Semibold"/>
                </a:endParaRPr>
              </a:p>
            </p:txBody>
          </p:sp>
        </mc:Choice>
        <mc:Fallback xmlns="">
          <p:sp>
            <p:nvSpPr>
              <p:cNvPr id="5" name="Rectangle 4" title="transparent box"/>
              <p:cNvSpPr>
                <a:spLocks noRot="1" noChangeAspect="1" noMove="1" noResize="1" noEditPoints="1" noAdjustHandles="1" noChangeArrowheads="1" noChangeShapeType="1" noTextEdit="1"/>
              </p:cNvSpPr>
              <p:nvPr userDrawn="1"/>
            </p:nvSpPr>
            <p:spPr>
              <a:xfrm>
                <a:off x="0" y="44624"/>
                <a:ext cx="9144000" cy="6858000"/>
              </a:xfrm>
              <a:prstGeom prst="rect">
                <a:avLst/>
              </a:prstGeom>
              <a:blipFill>
                <a:blip r:embed="rId3"/>
                <a:stretch>
                  <a:fillRect/>
                </a:stretch>
              </a:blipFill>
              <a:ln>
                <a:noFill/>
              </a:ln>
            </p:spPr>
            <p:txBody>
              <a:bodyPr/>
              <a:lstStyle/>
              <a:p>
                <a:r>
                  <a:rPr lang="en-US">
                    <a:noFill/>
                  </a:rPr>
                  <a:t> </a:t>
                </a:r>
              </a:p>
            </p:txBody>
          </p:sp>
        </mc:Fallback>
      </mc:AlternateContent>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1" name="Text Placeholder 10"/>
          <p:cNvSpPr>
            <a:spLocks noGrp="1"/>
          </p:cNvSpPr>
          <p:nvPr>
            <p:ph type="body" sz="quarter" idx="11"/>
          </p:nvPr>
        </p:nvSpPr>
        <p:spPr>
          <a:xfrm>
            <a:off x="250825" y="1628774"/>
            <a:ext cx="5545311" cy="4968577"/>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pic>
        <p:nvPicPr>
          <p:cNvPr id="13" name="Picture 12"/>
          <p:cNvPicPr>
            <a:picLocks noChangeAspect="1"/>
          </p:cNvPicPr>
          <p:nvPr userDrawn="1"/>
        </p:nvPicPr>
        <p:blipFill rotWithShape="1">
          <a:blip r:embed="rId4">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Tree>
    <p:extLst>
      <p:ext uri="{BB962C8B-B14F-4D97-AF65-F5344CB8AC3E}">
        <p14:creationId xmlns:p14="http://schemas.microsoft.com/office/powerpoint/2010/main" val="87460024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urple heading grey rule">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7"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93134003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urple heading gold rule">
    <p:spTree>
      <p:nvGrpSpPr>
        <p:cNvPr id="1" name=""/>
        <p:cNvGrpSpPr/>
        <p:nvPr/>
      </p:nvGrpSpPr>
      <p:grpSpPr>
        <a:xfrm>
          <a:off x="0" y="0"/>
          <a:ext cx="0" cy="0"/>
          <a:chOff x="0" y="0"/>
          <a:chExt cx="0" cy="0"/>
        </a:xfrm>
      </p:grpSpPr>
      <p:pic>
        <p:nvPicPr>
          <p:cNvPr id="2" name="Picture 1"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9" y="1196752"/>
            <a:ext cx="7640845"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8695924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8" name="Text Placeholder 8"/>
          <p:cNvSpPr>
            <a:spLocks noGrp="1"/>
          </p:cNvSpPr>
          <p:nvPr>
            <p:ph type="body" sz="quarter" idx="10"/>
          </p:nvPr>
        </p:nvSpPr>
        <p:spPr>
          <a:xfrm>
            <a:off x="179388" y="-2738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pic>
        <p:nvPicPr>
          <p:cNvPr id="7" name="Picture 6"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980728"/>
            <a:ext cx="6200432" cy="54871"/>
          </a:xfrm>
          <a:prstGeom prst="rect">
            <a:avLst/>
          </a:prstGeom>
        </p:spPr>
      </p:pic>
      <p:pic>
        <p:nvPicPr>
          <p:cNvPr id="1027" name="Picture 3" title="computer screen grey"/>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1" y="5890444"/>
            <a:ext cx="864095" cy="809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Placeholder 11"/>
          <p:cNvSpPr>
            <a:spLocks noGrp="1"/>
          </p:cNvSpPr>
          <p:nvPr>
            <p:ph type="body" sz="quarter" idx="11" hasCustomPrompt="1"/>
          </p:nvPr>
        </p:nvSpPr>
        <p:spPr>
          <a:xfrm>
            <a:off x="1547664" y="5877272"/>
            <a:ext cx="6624736" cy="719360"/>
          </a:xfrm>
          <a:prstGeom prst="rect">
            <a:avLst/>
          </a:prstGeom>
        </p:spPr>
        <p:txBody>
          <a:bodyPr anchor="ctr" anchorCtr="0"/>
          <a:lstStyle>
            <a:lvl1pPr marL="0" indent="0">
              <a:buNone/>
              <a:defRPr lang="en-GB" sz="2400" b="0" i="0" u="none" smtClean="0">
                <a:effectLst/>
              </a:defRPr>
            </a:lvl1pPr>
            <a:lvl3pPr marL="914400" indent="0">
              <a:buNone/>
              <a:defRPr/>
            </a:lvl3pPr>
          </a:lstStyle>
          <a:p>
            <a:pPr lvl="0"/>
            <a:r>
              <a:rPr lang="en-GB" b="0" i="0">
                <a:solidFill>
                  <a:srgbClr val="444444"/>
                </a:solidFill>
                <a:effectLst/>
                <a:latin typeface="Roboto"/>
              </a:rPr>
              <a:t>https://goo.gl/kG3AKz place video URL here</a:t>
            </a:r>
            <a:endParaRPr lang="en-US"/>
          </a:p>
        </p:txBody>
      </p:sp>
      <p:sp>
        <p:nvSpPr>
          <p:cNvPr id="16" name="Media Placeholder 15"/>
          <p:cNvSpPr>
            <a:spLocks noGrp="1"/>
          </p:cNvSpPr>
          <p:nvPr>
            <p:ph type="media" sz="quarter" idx="13"/>
          </p:nvPr>
        </p:nvSpPr>
        <p:spPr>
          <a:xfrm>
            <a:off x="1331640" y="1484784"/>
            <a:ext cx="6624736" cy="3600400"/>
          </a:xfrm>
          <a:prstGeom prst="rect">
            <a:avLst/>
          </a:prstGeom>
        </p:spPr>
        <p:txBody>
          <a:bodyPr/>
          <a:lstStyle>
            <a:lvl1pPr marL="0" indent="0">
              <a:buNone/>
              <a:defRPr/>
            </a:lvl1pPr>
          </a:lstStyle>
          <a:p>
            <a:endParaRPr lang="en-GB"/>
          </a:p>
        </p:txBody>
      </p:sp>
    </p:spTree>
    <p:extLst>
      <p:ext uri="{BB962C8B-B14F-4D97-AF65-F5344CB8AC3E}">
        <p14:creationId xmlns:p14="http://schemas.microsoft.com/office/powerpoint/2010/main" val="67493437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able_time">
    <p:spTree>
      <p:nvGrpSpPr>
        <p:cNvPr id="1" name=""/>
        <p:cNvGrpSpPr/>
        <p:nvPr/>
      </p:nvGrpSpPr>
      <p:grpSpPr>
        <a:xfrm>
          <a:off x="0" y="0"/>
          <a:ext cx="0" cy="0"/>
          <a:chOff x="0" y="0"/>
          <a:chExt cx="0" cy="0"/>
        </a:xfrm>
      </p:grpSpPr>
      <p:sp>
        <p:nvSpPr>
          <p:cNvPr id="8"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pic>
        <p:nvPicPr>
          <p:cNvPr id="7" name="Picture 6"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1196752"/>
            <a:ext cx="6200432" cy="54871"/>
          </a:xfrm>
          <a:prstGeom prst="rect">
            <a:avLst/>
          </a:prstGeom>
        </p:spPr>
      </p:pic>
      <p:pic>
        <p:nvPicPr>
          <p:cNvPr id="1027" name="Picture 3" title="clock icon"/>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244408" y="5949280"/>
            <a:ext cx="601460" cy="61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able Placeholder 2"/>
          <p:cNvSpPr>
            <a:spLocks noGrp="1"/>
          </p:cNvSpPr>
          <p:nvPr>
            <p:ph type="tbl" sz="quarter" idx="14"/>
          </p:nvPr>
        </p:nvSpPr>
        <p:spPr>
          <a:xfrm>
            <a:off x="539552" y="1556792"/>
            <a:ext cx="8064896" cy="4032448"/>
          </a:xfrm>
          <a:prstGeom prst="rect">
            <a:avLst/>
          </a:prstGeom>
        </p:spPr>
        <p:txBody>
          <a:bodyPr/>
          <a:lstStyle/>
          <a:p>
            <a:endParaRPr lang="en-GB"/>
          </a:p>
        </p:txBody>
      </p:sp>
    </p:spTree>
    <p:extLst>
      <p:ext uri="{BB962C8B-B14F-4D97-AF65-F5344CB8AC3E}">
        <p14:creationId xmlns:p14="http://schemas.microsoft.com/office/powerpoint/2010/main" val="15728771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able_tim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4627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Venn">
    <p:spTree>
      <p:nvGrpSpPr>
        <p:cNvPr id="1" name=""/>
        <p:cNvGrpSpPr/>
        <p:nvPr/>
      </p:nvGrpSpPr>
      <p:grpSpPr>
        <a:xfrm>
          <a:off x="0" y="0"/>
          <a:ext cx="0" cy="0"/>
          <a:chOff x="0" y="0"/>
          <a:chExt cx="0" cy="0"/>
        </a:xfrm>
      </p:grpSpPr>
      <p:sp>
        <p:nvSpPr>
          <p:cNvPr id="4" name="Oval 3" title="purple circle white fill"/>
          <p:cNvSpPr/>
          <p:nvPr userDrawn="1"/>
        </p:nvSpPr>
        <p:spPr>
          <a:xfrm>
            <a:off x="539552" y="1556792"/>
            <a:ext cx="4888854" cy="4890918"/>
          </a:xfrm>
          <a:prstGeom prst="ellipse">
            <a:avLst/>
          </a:prstGeom>
          <a:solidFill>
            <a:schemeClr val="bg2">
              <a:alpha val="43000"/>
            </a:schemeClr>
          </a:solidFill>
          <a:ln w="38100">
            <a:solidFill>
              <a:srgbClr val="7A1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5" name="Oval 4" title="gold circle white fill"/>
          <p:cNvSpPr/>
          <p:nvPr userDrawn="1"/>
        </p:nvSpPr>
        <p:spPr>
          <a:xfrm>
            <a:off x="3643586" y="1634426"/>
            <a:ext cx="4888854" cy="4890918"/>
          </a:xfrm>
          <a:prstGeom prst="ellipse">
            <a:avLst/>
          </a:prstGeom>
          <a:solidFill>
            <a:schemeClr val="bg1">
              <a:alpha val="43000"/>
            </a:schemeClr>
          </a:solidFill>
          <a:ln w="38100">
            <a:solidFill>
              <a:srgbClr val="FDB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9" name="Text Placeholder 8"/>
          <p:cNvSpPr>
            <a:spLocks noGrp="1"/>
          </p:cNvSpPr>
          <p:nvPr userDrawn="1">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1" name="Text Placeholder 8"/>
          <p:cNvSpPr>
            <a:spLocks noGrp="1"/>
          </p:cNvSpPr>
          <p:nvPr userDrawn="1">
            <p:ph type="body" sz="quarter" idx="12" hasCustomPrompt="1"/>
          </p:nvPr>
        </p:nvSpPr>
        <p:spPr>
          <a:xfrm>
            <a:off x="5868144" y="3068960"/>
            <a:ext cx="2520280" cy="1656184"/>
          </a:xfrm>
          <a:prstGeom prst="rect">
            <a:avLst/>
          </a:prstGeom>
        </p:spPr>
        <p:txBody>
          <a:bodyPr tIns="288000"/>
          <a:lstStyle>
            <a:lvl1pPr marL="216000" indent="0">
              <a:lnSpc>
                <a:spcPct val="150000"/>
              </a:lnSpc>
              <a:spcBef>
                <a:spcPts val="1800"/>
              </a:spcBef>
              <a:spcAft>
                <a:spcPts val="1800"/>
              </a:spcAft>
              <a:buNone/>
              <a:defRPr kumimoji="0" lang="en-US" sz="28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Placeholder text</a:t>
            </a:r>
          </a:p>
        </p:txBody>
      </p:sp>
      <p:sp>
        <p:nvSpPr>
          <p:cNvPr id="12" name="Text Placeholder 8"/>
          <p:cNvSpPr>
            <a:spLocks noGrp="1"/>
          </p:cNvSpPr>
          <p:nvPr userDrawn="1">
            <p:ph type="body" sz="quarter" idx="13" hasCustomPrompt="1"/>
          </p:nvPr>
        </p:nvSpPr>
        <p:spPr>
          <a:xfrm>
            <a:off x="683568" y="3068960"/>
            <a:ext cx="2520280" cy="1656184"/>
          </a:xfrm>
          <a:prstGeom prst="rect">
            <a:avLst/>
          </a:prstGeom>
        </p:spPr>
        <p:txBody>
          <a:bodyPr tIns="288000"/>
          <a:lstStyle>
            <a:lvl1pPr marL="216000" indent="0">
              <a:lnSpc>
                <a:spcPct val="150000"/>
              </a:lnSpc>
              <a:spcBef>
                <a:spcPts val="1800"/>
              </a:spcBef>
              <a:spcAft>
                <a:spcPts val="1800"/>
              </a:spcAft>
              <a:buNone/>
              <a:defRPr kumimoji="0" lang="en-US" sz="28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Placeholder text</a:t>
            </a:r>
          </a:p>
        </p:txBody>
      </p:sp>
      <p:sp>
        <p:nvSpPr>
          <p:cNvPr id="13" name="Text Placeholder 8"/>
          <p:cNvSpPr>
            <a:spLocks noGrp="1"/>
          </p:cNvSpPr>
          <p:nvPr userDrawn="1">
            <p:ph type="body" sz="quarter" idx="14" hasCustomPrompt="1"/>
          </p:nvPr>
        </p:nvSpPr>
        <p:spPr>
          <a:xfrm>
            <a:off x="3707904" y="3068960"/>
            <a:ext cx="1656184" cy="2160240"/>
          </a:xfrm>
          <a:prstGeom prst="rect">
            <a:avLst/>
          </a:prstGeom>
        </p:spPr>
        <p:txBody>
          <a:bodyPr tIns="288000"/>
          <a:lstStyle>
            <a:lvl1pPr marL="216000" indent="0">
              <a:lnSpc>
                <a:spcPct val="150000"/>
              </a:lnSpc>
              <a:spcBef>
                <a:spcPts val="1800"/>
              </a:spcBef>
              <a:spcAft>
                <a:spcPts val="1800"/>
              </a:spcAft>
              <a:buNone/>
              <a:defRPr kumimoji="0" lang="en-US" sz="24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Placeholder text</a:t>
            </a:r>
          </a:p>
        </p:txBody>
      </p:sp>
    </p:spTree>
    <p:extLst>
      <p:ext uri="{BB962C8B-B14F-4D97-AF65-F5344CB8AC3E}">
        <p14:creationId xmlns:p14="http://schemas.microsoft.com/office/powerpoint/2010/main" val="25168873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qoute_1">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1475656" y="1988840"/>
            <a:ext cx="6264696" cy="2879725"/>
          </a:xfrm>
          <a:prstGeom prst="rect">
            <a:avLst/>
          </a:prstGeom>
        </p:spPr>
        <p:txBody>
          <a:bodyPr/>
          <a:lstStyle>
            <a:lvl1pPr marL="0" indent="0">
              <a:buNone/>
              <a:defRPr>
                <a:solidFill>
                  <a:schemeClr val="tx1">
                    <a:lumMod val="75000"/>
                    <a:lumOff val="25000"/>
                  </a:schemeClr>
                </a:solidFill>
                <a:latin typeface="Open Sans"/>
                <a:ea typeface="Open Sans"/>
                <a:cs typeface="Open Sans"/>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amet, consectetuer adipiscing elit. Maecenas porttitor congue massa. Fusce posuere, magna sed pulvinar ultricies, purus lectus </a:t>
            </a:r>
            <a:r>
              <a:rPr lang="en-US" err="1"/>
              <a:t>malesuada</a:t>
            </a:r>
            <a:r>
              <a:rPr lang="en-US"/>
              <a:t> libero.</a:t>
            </a:r>
          </a:p>
        </p:txBody>
      </p:sp>
      <p:pic>
        <p:nvPicPr>
          <p:cNvPr id="8" name="Picture 7"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5" name="Text Placeholder 6"/>
          <p:cNvSpPr>
            <a:spLocks noGrp="1"/>
          </p:cNvSpPr>
          <p:nvPr>
            <p:ph type="body" sz="quarter" idx="12" hasCustomPrompt="1"/>
          </p:nvPr>
        </p:nvSpPr>
        <p:spPr>
          <a:xfrm>
            <a:off x="3995936" y="5301208"/>
            <a:ext cx="3584458" cy="504056"/>
          </a:xfrm>
          <a:prstGeom prst="rect">
            <a:avLst/>
          </a:prstGeom>
        </p:spPr>
        <p:txBody>
          <a:bodyPr/>
          <a:lstStyle>
            <a:lvl1pPr marL="0" indent="0">
              <a:buNone/>
              <a:defRPr sz="2400" b="0">
                <a:solidFill>
                  <a:srgbClr val="7A1F7F"/>
                </a:solidFill>
                <a:latin typeface="Open Sans"/>
                <a:ea typeface="Open Sans"/>
                <a:cs typeface="Open Sans"/>
              </a:defRPr>
            </a:lvl1pPr>
            <a:lvl2pPr marL="457200" indent="0">
              <a:buNone/>
              <a:defRPr/>
            </a:lvl2pPr>
            <a:lvl3pPr marL="914400" indent="0">
              <a:buNone/>
              <a:defRPr/>
            </a:lvl3pPr>
            <a:lvl4pPr marL="1371600" indent="0">
              <a:buNone/>
              <a:defRPr/>
            </a:lvl4pPr>
            <a:lvl5pPr marL="1828800" indent="0">
              <a:buNone/>
              <a:defRPr/>
            </a:lvl5pPr>
          </a:lstStyle>
          <a:p>
            <a:pPr lvl="0"/>
            <a:r>
              <a:rPr lang="en-US"/>
              <a:t>Name here</a:t>
            </a:r>
          </a:p>
        </p:txBody>
      </p:sp>
    </p:spTree>
    <p:extLst>
      <p:ext uri="{BB962C8B-B14F-4D97-AF65-F5344CB8AC3E}">
        <p14:creationId xmlns:p14="http://schemas.microsoft.com/office/powerpoint/2010/main" val="226231805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qoute_2">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1475656" y="1988840"/>
            <a:ext cx="6264696" cy="2879725"/>
          </a:xfrm>
          <a:prstGeom prst="rect">
            <a:avLst/>
          </a:prstGeom>
        </p:spPr>
        <p:txBody>
          <a:bodyPr/>
          <a:lstStyle>
            <a:lvl1pPr marL="0" indent="0">
              <a:buNone/>
              <a:defRPr>
                <a:solidFill>
                  <a:schemeClr val="tx1">
                    <a:lumMod val="75000"/>
                    <a:lumOff val="25000"/>
                  </a:schemeClr>
                </a:solidFill>
                <a:latin typeface="Open Sans"/>
                <a:ea typeface="Open Sans"/>
                <a:cs typeface="Open Sans"/>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amet, consectetuer adipiscing elit. Maecenas porttitor congue massa. Fusce posuere, magna sed pulvinar ultricies, purus lectus </a:t>
            </a:r>
            <a:r>
              <a:rPr lang="en-US" err="1"/>
              <a:t>malesuada</a:t>
            </a:r>
            <a:r>
              <a:rPr lang="en-US"/>
              <a:t> libero.</a:t>
            </a:r>
          </a:p>
        </p:txBody>
      </p:sp>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5" name="Text Placeholder 6"/>
          <p:cNvSpPr>
            <a:spLocks noGrp="1"/>
          </p:cNvSpPr>
          <p:nvPr>
            <p:ph type="body" sz="quarter" idx="12" hasCustomPrompt="1"/>
          </p:nvPr>
        </p:nvSpPr>
        <p:spPr>
          <a:xfrm>
            <a:off x="3995936" y="5301208"/>
            <a:ext cx="3584458" cy="504056"/>
          </a:xfrm>
          <a:prstGeom prst="rect">
            <a:avLst/>
          </a:prstGeom>
          <a:noFill/>
        </p:spPr>
        <p:txBody>
          <a:bodyPr/>
          <a:lstStyle>
            <a:lvl1pPr marL="0" indent="0">
              <a:buNone/>
              <a:defRPr sz="2400" b="0">
                <a:solidFill>
                  <a:srgbClr val="7A1F7F"/>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Name here</a:t>
            </a:r>
          </a:p>
        </p:txBody>
      </p:sp>
      <p:pic>
        <p:nvPicPr>
          <p:cNvPr id="2050" name="Picture 2" title="gold 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599" y="1196752"/>
            <a:ext cx="6200775"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101463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 concepts">
    <p:spTree>
      <p:nvGrpSpPr>
        <p:cNvPr id="1" name=""/>
        <p:cNvGrpSpPr/>
        <p:nvPr/>
      </p:nvGrpSpPr>
      <p:grpSpPr>
        <a:xfrm>
          <a:off x="0" y="0"/>
          <a:ext cx="0" cy="0"/>
          <a:chOff x="0" y="0"/>
          <a:chExt cx="0" cy="0"/>
        </a:xfrm>
      </p:grpSpPr>
      <p:pic>
        <p:nvPicPr>
          <p:cNvPr id="9" name="Picture 8" title="purple box"/>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23528" y="2600789"/>
            <a:ext cx="2664296" cy="2131437"/>
          </a:xfrm>
          <a:prstGeom prst="rect">
            <a:avLst/>
          </a:prstGeom>
        </p:spPr>
      </p:pic>
      <p:pic>
        <p:nvPicPr>
          <p:cNvPr id="3" name="Picture 2" title="grey line"/>
          <p:cNvPicPr>
            <a:picLocks noChangeAspect="1"/>
          </p:cNvPicPr>
          <p:nvPr userDrawn="1"/>
        </p:nvPicPr>
        <p:blipFill rotWithShape="1">
          <a:blip r:embed="rId4">
            <a:extLst>
              <a:ext uri="{28A0092B-C50C-407E-A947-70E740481C1C}">
                <a14:useLocalDpi xmlns:a14="http://schemas.microsoft.com/office/drawing/2010/main" val="0"/>
              </a:ext>
            </a:extLst>
          </a:blip>
          <a:srcRect l="24024" t="18173"/>
          <a:stretch/>
        </p:blipFill>
        <p:spPr>
          <a:xfrm>
            <a:off x="0" y="1209040"/>
            <a:ext cx="6947248" cy="55330"/>
          </a:xfrm>
          <a:prstGeom prst="rect">
            <a:avLst/>
          </a:prstGeom>
        </p:spPr>
      </p:pic>
      <p:pic>
        <p:nvPicPr>
          <p:cNvPr id="6" name="Picture 5" title="gold box"/>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228184" y="2636912"/>
            <a:ext cx="2667600" cy="2131200"/>
          </a:xfrm>
          <a:prstGeom prst="rect">
            <a:avLst/>
          </a:prstGeom>
        </p:spPr>
      </p:pic>
      <p:sp>
        <p:nvSpPr>
          <p:cNvPr id="7" name="Rectangle 6"/>
          <p:cNvSpPr/>
          <p:nvPr userDrawn="1"/>
        </p:nvSpPr>
        <p:spPr>
          <a:xfrm>
            <a:off x="6305881" y="2754675"/>
            <a:ext cx="2486307" cy="1943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8" name="Picture 7" title="grey box"/>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38047" y="2636910"/>
            <a:ext cx="2667906" cy="2131200"/>
          </a:xfrm>
          <a:prstGeom prst="rect">
            <a:avLst/>
          </a:prstGeom>
        </p:spPr>
      </p:pic>
      <p:sp>
        <p:nvSpPr>
          <p:cNvPr id="20" name="Text Placeholder 16"/>
          <p:cNvSpPr>
            <a:spLocks noGrp="1"/>
          </p:cNvSpPr>
          <p:nvPr userDrawn="1">
            <p:ph type="body" sz="quarter" idx="13" hasCustomPrompt="1"/>
          </p:nvPr>
        </p:nvSpPr>
        <p:spPr>
          <a:xfrm>
            <a:off x="637220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a:t>Placeholder</a:t>
            </a:r>
          </a:p>
        </p:txBody>
      </p:sp>
      <p:sp>
        <p:nvSpPr>
          <p:cNvPr id="21" name="Text Placeholder 16"/>
          <p:cNvSpPr>
            <a:spLocks noGrp="1"/>
          </p:cNvSpPr>
          <p:nvPr userDrawn="1">
            <p:ph type="body" sz="quarter" idx="14" hasCustomPrompt="1"/>
          </p:nvPr>
        </p:nvSpPr>
        <p:spPr>
          <a:xfrm>
            <a:off x="3347864"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a:t>Placeholder</a:t>
            </a:r>
          </a:p>
        </p:txBody>
      </p:sp>
      <p:sp>
        <p:nvSpPr>
          <p:cNvPr id="22" name="Text Placeholder 16"/>
          <p:cNvSpPr>
            <a:spLocks noGrp="1"/>
          </p:cNvSpPr>
          <p:nvPr userDrawn="1">
            <p:ph type="body" sz="quarter" idx="15" hasCustomPrompt="1"/>
          </p:nvPr>
        </p:nvSpPr>
        <p:spPr>
          <a:xfrm>
            <a:off x="395536"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a:t>Placeholder</a:t>
            </a:r>
          </a:p>
        </p:txBody>
      </p:sp>
      <p:sp>
        <p:nvSpPr>
          <p:cNvPr id="23" name="Text Placeholder 8"/>
          <p:cNvSpPr>
            <a:spLocks noGrp="1"/>
          </p:cNvSpPr>
          <p:nvPr userDrawn="1">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147981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3 concepts">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24024" t="18173"/>
          <a:stretch/>
        </p:blipFill>
        <p:spPr>
          <a:xfrm>
            <a:off x="0" y="1209040"/>
            <a:ext cx="6947248" cy="55330"/>
          </a:xfrm>
          <a:prstGeom prst="rect">
            <a:avLst/>
          </a:prstGeom>
        </p:spPr>
      </p:pic>
      <p:sp>
        <p:nvSpPr>
          <p:cNvPr id="20" name="Text Placeholder 16"/>
          <p:cNvSpPr>
            <a:spLocks noGrp="1"/>
          </p:cNvSpPr>
          <p:nvPr>
            <p:ph type="body" sz="quarter" idx="13" hasCustomPrompt="1"/>
          </p:nvPr>
        </p:nvSpPr>
        <p:spPr>
          <a:xfrm>
            <a:off x="637220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22" name="Text Placeholder 16"/>
          <p:cNvSpPr>
            <a:spLocks noGrp="1"/>
          </p:cNvSpPr>
          <p:nvPr>
            <p:ph type="body" sz="quarter" idx="15" hasCustomPrompt="1"/>
          </p:nvPr>
        </p:nvSpPr>
        <p:spPr>
          <a:xfrm>
            <a:off x="61156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23"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3" name="Text Placeholder 16"/>
          <p:cNvSpPr>
            <a:spLocks noGrp="1"/>
          </p:cNvSpPr>
          <p:nvPr>
            <p:ph type="body" sz="quarter" idx="16" hasCustomPrompt="1"/>
          </p:nvPr>
        </p:nvSpPr>
        <p:spPr>
          <a:xfrm>
            <a:off x="349188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Tree>
    <p:extLst>
      <p:ext uri="{BB962C8B-B14F-4D97-AF65-F5344CB8AC3E}">
        <p14:creationId xmlns:p14="http://schemas.microsoft.com/office/powerpoint/2010/main" val="278971922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3 concepts">
    <p:spTree>
      <p:nvGrpSpPr>
        <p:cNvPr id="1" name=""/>
        <p:cNvGrpSpPr/>
        <p:nvPr/>
      </p:nvGrpSpPr>
      <p:grpSpPr>
        <a:xfrm>
          <a:off x="0" y="0"/>
          <a:ext cx="0" cy="0"/>
          <a:chOff x="0" y="0"/>
          <a:chExt cx="0" cy="0"/>
        </a:xfrm>
      </p:grpSpPr>
      <p:pic>
        <p:nvPicPr>
          <p:cNvPr id="3" name="Picture 2"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24024" t="18173"/>
          <a:stretch/>
        </p:blipFill>
        <p:spPr>
          <a:xfrm>
            <a:off x="0" y="1209040"/>
            <a:ext cx="6947248" cy="55330"/>
          </a:xfrm>
          <a:prstGeom prst="rect">
            <a:avLst/>
          </a:prstGeom>
        </p:spPr>
      </p:pic>
      <p:sp>
        <p:nvSpPr>
          <p:cNvPr id="20" name="Text Placeholder 16"/>
          <p:cNvSpPr>
            <a:spLocks noGrp="1"/>
          </p:cNvSpPr>
          <p:nvPr>
            <p:ph type="body" sz="quarter" idx="13" hasCustomPrompt="1"/>
          </p:nvPr>
        </p:nvSpPr>
        <p:spPr>
          <a:xfrm>
            <a:off x="637220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a:t>Placeholder</a:t>
            </a:r>
          </a:p>
        </p:txBody>
      </p:sp>
      <p:sp>
        <p:nvSpPr>
          <p:cNvPr id="22" name="Text Placeholder 16"/>
          <p:cNvSpPr>
            <a:spLocks noGrp="1"/>
          </p:cNvSpPr>
          <p:nvPr>
            <p:ph type="body" sz="quarter" idx="15" hasCustomPrompt="1"/>
          </p:nvPr>
        </p:nvSpPr>
        <p:spPr>
          <a:xfrm>
            <a:off x="61156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a:t>Placeholder</a:t>
            </a:r>
          </a:p>
        </p:txBody>
      </p:sp>
      <p:sp>
        <p:nvSpPr>
          <p:cNvPr id="23"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3" name="Text Placeholder 16"/>
          <p:cNvSpPr>
            <a:spLocks noGrp="1"/>
          </p:cNvSpPr>
          <p:nvPr>
            <p:ph type="body" sz="quarter" idx="16" hasCustomPrompt="1"/>
          </p:nvPr>
        </p:nvSpPr>
        <p:spPr>
          <a:xfrm>
            <a:off x="349188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a:t>Placeholder</a:t>
            </a:r>
          </a:p>
        </p:txBody>
      </p:sp>
    </p:spTree>
    <p:extLst>
      <p:ext uri="{BB962C8B-B14F-4D97-AF65-F5344CB8AC3E}">
        <p14:creationId xmlns:p14="http://schemas.microsoft.com/office/powerpoint/2010/main" val="424077098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 concepts">
    <p:spTree>
      <p:nvGrpSpPr>
        <p:cNvPr id="1" name=""/>
        <p:cNvGrpSpPr/>
        <p:nvPr/>
      </p:nvGrpSpPr>
      <p:grpSpPr>
        <a:xfrm>
          <a:off x="0" y="0"/>
          <a:ext cx="0" cy="0"/>
          <a:chOff x="0" y="0"/>
          <a:chExt cx="0" cy="0"/>
        </a:xfrm>
      </p:grpSpPr>
      <p:pic>
        <p:nvPicPr>
          <p:cNvPr id="8" name="Picture 7" title="grey box"/>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9013" y="2276872"/>
            <a:ext cx="3425395" cy="2736304"/>
          </a:xfrm>
          <a:prstGeom prst="rect">
            <a:avLst/>
          </a:prstGeom>
        </p:spPr>
      </p:pic>
      <p:pic>
        <p:nvPicPr>
          <p:cNvPr id="9" name="Picture 8" title="purple box"/>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2549" y="2276872"/>
            <a:ext cx="3456384" cy="2765108"/>
          </a:xfrm>
          <a:prstGeom prst="rect">
            <a:avLst/>
          </a:prstGeom>
        </p:spPr>
      </p:pic>
      <p:pic>
        <p:nvPicPr>
          <p:cNvPr id="3" name="Picture 2" title="gold lin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12" y="1209040"/>
            <a:ext cx="6252299" cy="55330"/>
          </a:xfrm>
          <a:prstGeom prst="rect">
            <a:avLst/>
          </a:prstGeom>
        </p:spPr>
      </p:pic>
      <p:sp>
        <p:nvSpPr>
          <p:cNvPr id="21" name="Text Placeholder 16"/>
          <p:cNvSpPr>
            <a:spLocks noGrp="1"/>
          </p:cNvSpPr>
          <p:nvPr>
            <p:ph type="body" sz="quarter" idx="14" hasCustomPrompt="1"/>
          </p:nvPr>
        </p:nvSpPr>
        <p:spPr>
          <a:xfrm>
            <a:off x="4963029" y="2492896"/>
            <a:ext cx="3096344" cy="2376264"/>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a:t>Placeholder</a:t>
            </a:r>
          </a:p>
        </p:txBody>
      </p:sp>
      <p:sp>
        <p:nvSpPr>
          <p:cNvPr id="22" name="Text Placeholder 16"/>
          <p:cNvSpPr>
            <a:spLocks noGrp="1"/>
          </p:cNvSpPr>
          <p:nvPr>
            <p:ph type="body" sz="quarter" idx="15" hasCustomPrompt="1"/>
          </p:nvPr>
        </p:nvSpPr>
        <p:spPr>
          <a:xfrm>
            <a:off x="714557" y="2492896"/>
            <a:ext cx="3168352" cy="2448272"/>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a:t>Placeholder</a:t>
            </a:r>
          </a:p>
        </p:txBody>
      </p:sp>
      <p:sp>
        <p:nvSpPr>
          <p:cNvPr id="12"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36371624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2 concepts">
    <p:spTree>
      <p:nvGrpSpPr>
        <p:cNvPr id="1" name=""/>
        <p:cNvGrpSpPr/>
        <p:nvPr/>
      </p:nvGrpSpPr>
      <p:grpSpPr>
        <a:xfrm>
          <a:off x="0" y="0"/>
          <a:ext cx="0" cy="0"/>
          <a:chOff x="0" y="0"/>
          <a:chExt cx="0" cy="0"/>
        </a:xfrm>
      </p:grpSpPr>
      <p:pic>
        <p:nvPicPr>
          <p:cNvPr id="3" name="Picture 2"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1209040"/>
            <a:ext cx="6252299" cy="55330"/>
          </a:xfrm>
          <a:prstGeom prst="rect">
            <a:avLst/>
          </a:prstGeom>
        </p:spPr>
      </p:pic>
      <p:sp>
        <p:nvSpPr>
          <p:cNvPr id="21" name="Text Placeholder 16"/>
          <p:cNvSpPr>
            <a:spLocks noGrp="1"/>
          </p:cNvSpPr>
          <p:nvPr>
            <p:ph type="body" sz="quarter" idx="14" hasCustomPrompt="1"/>
          </p:nvPr>
        </p:nvSpPr>
        <p:spPr>
          <a:xfrm>
            <a:off x="4963029" y="2492896"/>
            <a:ext cx="3096344" cy="2376264"/>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a:t>Placeholder</a:t>
            </a:r>
          </a:p>
        </p:txBody>
      </p:sp>
      <p:sp>
        <p:nvSpPr>
          <p:cNvPr id="22" name="Text Placeholder 16"/>
          <p:cNvSpPr>
            <a:spLocks noGrp="1"/>
          </p:cNvSpPr>
          <p:nvPr>
            <p:ph type="body" sz="quarter" idx="15" hasCustomPrompt="1"/>
          </p:nvPr>
        </p:nvSpPr>
        <p:spPr>
          <a:xfrm>
            <a:off x="714557" y="2492896"/>
            <a:ext cx="3168352" cy="2448272"/>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a:t>Placeholder</a:t>
            </a:r>
          </a:p>
        </p:txBody>
      </p:sp>
      <p:sp>
        <p:nvSpPr>
          <p:cNvPr id="12"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305896154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pic>
        <p:nvPicPr>
          <p:cNvPr id="3" name="Picture 2" title="gold open book"/>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8384" y="188640"/>
            <a:ext cx="864096" cy="796133"/>
          </a:xfrm>
          <a:prstGeom prst="rect">
            <a:avLst/>
          </a:prstGeom>
        </p:spPr>
      </p:pic>
    </p:spTree>
    <p:extLst>
      <p:ext uri="{BB962C8B-B14F-4D97-AF65-F5344CB8AC3E}">
        <p14:creationId xmlns:p14="http://schemas.microsoft.com/office/powerpoint/2010/main" val="159722845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Chart title</a:t>
            </a:r>
          </a:p>
        </p:txBody>
      </p:sp>
      <p:graphicFrame>
        <p:nvGraphicFramePr>
          <p:cNvPr id="7" name="Chart 6"/>
          <p:cNvGraphicFramePr/>
          <p:nvPr userDrawn="1"/>
        </p:nvGraphicFramePr>
        <p:xfrm>
          <a:off x="35496" y="1484784"/>
          <a:ext cx="9073008" cy="5256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941393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5_Purple heading gold rule">
    <p:spTree>
      <p:nvGrpSpPr>
        <p:cNvPr id="1" name=""/>
        <p:cNvGrpSpPr/>
        <p:nvPr/>
      </p:nvGrpSpPr>
      <p:grpSpPr>
        <a:xfrm>
          <a:off x="0" y="0"/>
          <a:ext cx="0" cy="0"/>
          <a:chOff x="0" y="0"/>
          <a:chExt cx="0" cy="0"/>
        </a:xfrm>
      </p:grpSpPr>
      <p:graphicFrame>
        <p:nvGraphicFramePr>
          <p:cNvPr id="7" name="Chart 6"/>
          <p:cNvGraphicFramePr/>
          <p:nvPr userDrawn="1"/>
        </p:nvGraphicFramePr>
        <p:xfrm>
          <a:off x="251520" y="188640"/>
          <a:ext cx="8712968" cy="6480720"/>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title="purpl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Chart title</a:t>
            </a:r>
          </a:p>
        </p:txBody>
      </p:sp>
    </p:spTree>
    <p:extLst>
      <p:ext uri="{BB962C8B-B14F-4D97-AF65-F5344CB8AC3E}">
        <p14:creationId xmlns:p14="http://schemas.microsoft.com/office/powerpoint/2010/main" val="296405776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4_Purple heading gold rule">
    <p:spTree>
      <p:nvGrpSpPr>
        <p:cNvPr id="1" name=""/>
        <p:cNvGrpSpPr/>
        <p:nvPr/>
      </p:nvGrpSpPr>
      <p:grpSpPr>
        <a:xfrm>
          <a:off x="0" y="0"/>
          <a:ext cx="0" cy="0"/>
          <a:chOff x="0" y="0"/>
          <a:chExt cx="0" cy="0"/>
        </a:xfrm>
      </p:grpSpPr>
      <p:graphicFrame>
        <p:nvGraphicFramePr>
          <p:cNvPr id="7" name="Chart 6"/>
          <p:cNvGraphicFramePr/>
          <p:nvPr userDrawn="1"/>
        </p:nvGraphicFramePr>
        <p:xfrm>
          <a:off x="179512" y="289229"/>
          <a:ext cx="8640960" cy="6552728"/>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title="purpl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9" y="188640"/>
            <a:ext cx="7344940"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Chart title</a:t>
            </a:r>
          </a:p>
        </p:txBody>
      </p:sp>
    </p:spTree>
    <p:extLst>
      <p:ext uri="{BB962C8B-B14F-4D97-AF65-F5344CB8AC3E}">
        <p14:creationId xmlns:p14="http://schemas.microsoft.com/office/powerpoint/2010/main" val="247407950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Open Sans"/>
                <a:ea typeface="Open Sans"/>
                <a:cs typeface="Open Sans"/>
              </a:defRPr>
            </a:lvl1pPr>
            <a:lvl2pPr marL="457200" indent="0">
              <a:buNone/>
              <a:defRPr sz="2400">
                <a:solidFill>
                  <a:schemeClr val="tx1">
                    <a:lumMod val="65000"/>
                    <a:lumOff val="35000"/>
                  </a:schemeClr>
                </a:solidFill>
                <a:latin typeface="Open Sans"/>
              </a:defRPr>
            </a:lvl2pPr>
            <a:lvl3pPr marL="914400" indent="0">
              <a:buNone/>
              <a:defRPr sz="2200">
                <a:solidFill>
                  <a:schemeClr val="tx1">
                    <a:lumMod val="65000"/>
                    <a:lumOff val="35000"/>
                  </a:schemeClr>
                </a:solidFill>
                <a:latin typeface="Open Sans"/>
              </a:defRPr>
            </a:lvl3pPr>
            <a:lvl4pPr marL="1371600" indent="0">
              <a:buNone/>
              <a:defRPr/>
            </a:lvl4pPr>
            <a:lvl5pPr marL="1828800" indent="0">
              <a:buNone/>
              <a:defRPr/>
            </a:lvl5pPr>
          </a:lstStyle>
          <a:p>
            <a:pPr lvl="0"/>
            <a:r>
              <a:rPr lang="en-US"/>
              <a:t>Click to edit Master text styles</a:t>
            </a:r>
          </a:p>
        </p:txBody>
      </p:sp>
      <p:pic>
        <p:nvPicPr>
          <p:cNvPr id="3" name="Picture 2" title="gold lightbulb"/>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395" y="188640"/>
            <a:ext cx="764073" cy="796133"/>
          </a:xfrm>
          <a:prstGeom prst="rect">
            <a:avLst/>
          </a:prstGeom>
        </p:spPr>
      </p:pic>
    </p:spTree>
    <p:extLst>
      <p:ext uri="{BB962C8B-B14F-4D97-AF65-F5344CB8AC3E}">
        <p14:creationId xmlns:p14="http://schemas.microsoft.com/office/powerpoint/2010/main" val="371423331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ubtitled list question">
    <p:spTree>
      <p:nvGrpSpPr>
        <p:cNvPr id="1" name=""/>
        <p:cNvGrpSpPr/>
        <p:nvPr/>
      </p:nvGrpSpPr>
      <p:grpSpPr>
        <a:xfrm>
          <a:off x="0" y="0"/>
          <a:ext cx="0" cy="0"/>
          <a:chOff x="0" y="0"/>
          <a:chExt cx="0" cy="0"/>
        </a:xfrm>
      </p:grpSpPr>
      <p:grpSp>
        <p:nvGrpSpPr>
          <p:cNvPr id="4" name="Group 3" title="1"/>
          <p:cNvGrpSpPr/>
          <p:nvPr userDrawn="1"/>
        </p:nvGrpSpPr>
        <p:grpSpPr>
          <a:xfrm>
            <a:off x="776853" y="2766827"/>
            <a:ext cx="566400" cy="590165"/>
            <a:chOff x="796833" y="2766827"/>
            <a:chExt cx="566400" cy="590165"/>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833" y="2766827"/>
              <a:ext cx="566400" cy="590165"/>
            </a:xfrm>
            <a:prstGeom prst="rect">
              <a:avLst/>
            </a:prstGeom>
          </p:spPr>
        </p:pic>
        <p:sp>
          <p:nvSpPr>
            <p:cNvPr id="12" name="TextBox 11"/>
            <p:cNvSpPr txBox="1"/>
            <p:nvPr userDrawn="1"/>
          </p:nvSpPr>
          <p:spPr>
            <a:xfrm>
              <a:off x="920121" y="2852936"/>
              <a:ext cx="323499" cy="461665"/>
            </a:xfrm>
            <a:prstGeom prst="rect">
              <a:avLst/>
            </a:prstGeom>
            <a:noFill/>
          </p:spPr>
          <p:txBody>
            <a:bodyPr wrap="square" rtlCol="0">
              <a:spAutoFit/>
            </a:bodyPr>
            <a:lstStyle/>
            <a:p>
              <a:r>
                <a:rPr lang="en-GB" sz="2400" b="1">
                  <a:solidFill>
                    <a:srgbClr val="7A1F7F"/>
                  </a:solidFill>
                  <a:ea typeface="Open Sans Semibold" panose="020B0706030804020204" pitchFamily="34" charset="0"/>
                  <a:cs typeface="Open Sans Semibold" panose="020B0706030804020204" pitchFamily="34" charset="0"/>
                </a:rPr>
                <a:t>1</a:t>
              </a:r>
            </a:p>
          </p:txBody>
        </p:sp>
      </p:grpSp>
      <p:grpSp>
        <p:nvGrpSpPr>
          <p:cNvPr id="13" name="Group 12"/>
          <p:cNvGrpSpPr/>
          <p:nvPr userDrawn="1"/>
        </p:nvGrpSpPr>
        <p:grpSpPr>
          <a:xfrm>
            <a:off x="776853" y="3776414"/>
            <a:ext cx="536489" cy="558999"/>
            <a:chOff x="786204" y="3526135"/>
            <a:chExt cx="536489" cy="558999"/>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15" name="TextBox 14" title="2"/>
            <p:cNvSpPr txBox="1"/>
            <p:nvPr/>
          </p:nvSpPr>
          <p:spPr>
            <a:xfrm>
              <a:off x="892698" y="3605579"/>
              <a:ext cx="323499" cy="461665"/>
            </a:xfrm>
            <a:prstGeom prst="rect">
              <a:avLst/>
            </a:prstGeom>
            <a:noFill/>
          </p:spPr>
          <p:txBody>
            <a:bodyPr wrap="square" rtlCol="0">
              <a:spAutoFit/>
            </a:bodyPr>
            <a:lstStyle/>
            <a:p>
              <a:r>
                <a:rPr lang="en-GB" sz="2400" b="1">
                  <a:solidFill>
                    <a:srgbClr val="7A1F7F"/>
                  </a:solidFill>
                  <a:ea typeface="Open Sans Semibold" panose="020B0706030804020204" pitchFamily="34" charset="0"/>
                  <a:cs typeface="Open Sans Semibold" panose="020B0706030804020204" pitchFamily="34" charset="0"/>
                </a:rPr>
                <a:t>2</a:t>
              </a:r>
            </a:p>
          </p:txBody>
        </p:sp>
      </p:grpSp>
      <p:grpSp>
        <p:nvGrpSpPr>
          <p:cNvPr id="16" name="Group 15" title="3"/>
          <p:cNvGrpSpPr/>
          <p:nvPr userDrawn="1"/>
        </p:nvGrpSpPr>
        <p:grpSpPr>
          <a:xfrm>
            <a:off x="776853" y="4754835"/>
            <a:ext cx="536489" cy="558999"/>
            <a:chOff x="786204" y="3526135"/>
            <a:chExt cx="536489" cy="558999"/>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18" name="TextBox 17"/>
            <p:cNvSpPr txBox="1"/>
            <p:nvPr/>
          </p:nvSpPr>
          <p:spPr>
            <a:xfrm>
              <a:off x="892698" y="3605579"/>
              <a:ext cx="323499" cy="461665"/>
            </a:xfrm>
            <a:prstGeom prst="rect">
              <a:avLst/>
            </a:prstGeom>
            <a:noFill/>
          </p:spPr>
          <p:txBody>
            <a:bodyPr wrap="square" rtlCol="0">
              <a:spAutoFit/>
            </a:bodyPr>
            <a:lstStyle/>
            <a:p>
              <a:r>
                <a:rPr lang="en-GB" sz="2400" b="1">
                  <a:solidFill>
                    <a:srgbClr val="7A1F7F"/>
                  </a:solidFill>
                  <a:ea typeface="Open Sans Semibold" panose="020B0706030804020204" pitchFamily="34" charset="0"/>
                  <a:cs typeface="Open Sans Semibold" panose="020B0706030804020204" pitchFamily="34" charset="0"/>
                </a:rPr>
                <a:t>3</a:t>
              </a:r>
            </a:p>
          </p:txBody>
        </p:sp>
      </p:grpSp>
      <p:sp>
        <p:nvSpPr>
          <p:cNvPr id="20"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3" name="Text Placeholder 2"/>
          <p:cNvSpPr>
            <a:spLocks noGrp="1"/>
          </p:cNvSpPr>
          <p:nvPr>
            <p:ph type="body" sz="quarter" idx="11" hasCustomPrompt="1"/>
          </p:nvPr>
        </p:nvSpPr>
        <p:spPr>
          <a:xfrm>
            <a:off x="674112" y="1608480"/>
            <a:ext cx="6274152" cy="865188"/>
          </a:xfrm>
          <a:prstGeom prst="rect">
            <a:avLst/>
          </a:prstGeom>
        </p:spPr>
        <p:txBody>
          <a:bodyPr/>
          <a:lstStyle>
            <a:lvl1pPr marL="0" indent="0">
              <a:buFontTx/>
              <a:buNone/>
              <a:defRPr sz="2800">
                <a:solidFill>
                  <a:srgbClr val="7A1F7F"/>
                </a:solidFill>
                <a:latin typeface="Open Sans"/>
                <a:ea typeface="Open Sans"/>
                <a:cs typeface="Open Sans"/>
              </a:defRPr>
            </a:lvl1pPr>
            <a:lvl2pPr marL="457200" indent="0">
              <a:buNone/>
              <a:defRPr lang="en-US" sz="2800" b="1" kern="1200" dirty="0" smtClean="0">
                <a:solidFill>
                  <a:srgbClr val="7A1F7F"/>
                </a:solidFill>
                <a:latin typeface="Open Sans Semibold" panose="020B0706030804020204" pitchFamily="34" charset="0"/>
                <a:ea typeface="Open Sans Semibold" panose="020B0706030804020204" pitchFamily="34" charset="0"/>
                <a:cs typeface="Open Sans Semibold" panose="020B0706030804020204" pitchFamily="34" charset="0"/>
              </a:defRPr>
            </a:lvl2pPr>
          </a:lstStyle>
          <a:p>
            <a:pPr lvl="0"/>
            <a:r>
              <a:rPr lang="en-US"/>
              <a:t>Subtitle</a:t>
            </a:r>
          </a:p>
        </p:txBody>
      </p:sp>
      <p:grpSp>
        <p:nvGrpSpPr>
          <p:cNvPr id="22" name="Group 21" title="4"/>
          <p:cNvGrpSpPr/>
          <p:nvPr userDrawn="1"/>
        </p:nvGrpSpPr>
        <p:grpSpPr>
          <a:xfrm>
            <a:off x="776853" y="5733256"/>
            <a:ext cx="536489" cy="558999"/>
            <a:chOff x="786204" y="3526135"/>
            <a:chExt cx="536489" cy="558999"/>
          </a:xfrm>
        </p:grpSpPr>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24" name="TextBox 23"/>
            <p:cNvSpPr txBox="1"/>
            <p:nvPr/>
          </p:nvSpPr>
          <p:spPr>
            <a:xfrm>
              <a:off x="858212" y="3605579"/>
              <a:ext cx="323499" cy="461665"/>
            </a:xfrm>
            <a:prstGeom prst="rect">
              <a:avLst/>
            </a:prstGeom>
            <a:noFill/>
          </p:spPr>
          <p:txBody>
            <a:bodyPr wrap="square" rtlCol="0">
              <a:spAutoFit/>
            </a:bodyPr>
            <a:lstStyle/>
            <a:p>
              <a:r>
                <a:rPr lang="en-GB" sz="2400" b="1">
                  <a:solidFill>
                    <a:srgbClr val="7A1F7F"/>
                  </a:solidFill>
                  <a:ea typeface="Open Sans Semibold" panose="020B0706030804020204" pitchFamily="34" charset="0"/>
                  <a:cs typeface="Open Sans Semibold" panose="020B0706030804020204" pitchFamily="34" charset="0"/>
                </a:rPr>
                <a:t>4</a:t>
              </a:r>
            </a:p>
          </p:txBody>
        </p:sp>
      </p:grpSp>
      <p:sp>
        <p:nvSpPr>
          <p:cNvPr id="5" name="Text Placeholder 4"/>
          <p:cNvSpPr>
            <a:spLocks noGrp="1"/>
          </p:cNvSpPr>
          <p:nvPr>
            <p:ph type="body" sz="quarter" idx="12" hasCustomPrompt="1"/>
          </p:nvPr>
        </p:nvSpPr>
        <p:spPr>
          <a:xfrm>
            <a:off x="1475656" y="4749146"/>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Open Sans"/>
                <a:ea typeface="Open Sans" panose="020B0606030504020204" pitchFamily="34" charset="0"/>
                <a:cs typeface="Open Sans" panose="020B0606030504020204" pitchFamily="34" charset="0"/>
              </a:defRPr>
            </a:lvl1pPr>
          </a:lstStyle>
          <a:p>
            <a:pPr marL="0" lvl="0" algn="l" defTabSz="914400" rtl="0" eaLnBrk="1" latinLnBrk="0" hangingPunct="1"/>
            <a:r>
              <a:rPr lang="en-US"/>
              <a:t>Placeholder text</a:t>
            </a:r>
            <a:endParaRPr lang="en-GB"/>
          </a:p>
        </p:txBody>
      </p:sp>
      <p:sp>
        <p:nvSpPr>
          <p:cNvPr id="28" name="Text Placeholder 4"/>
          <p:cNvSpPr>
            <a:spLocks noGrp="1"/>
          </p:cNvSpPr>
          <p:nvPr>
            <p:ph type="body" sz="quarter" idx="13" hasCustomPrompt="1"/>
          </p:nvPr>
        </p:nvSpPr>
        <p:spPr>
          <a:xfrm>
            <a:off x="1475656" y="3765037"/>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Open Sans"/>
                <a:ea typeface="Open Sans" panose="020B0606030504020204" pitchFamily="34" charset="0"/>
                <a:cs typeface="Open Sans" panose="020B0606030504020204" pitchFamily="34" charset="0"/>
              </a:defRPr>
            </a:lvl1pPr>
          </a:lstStyle>
          <a:p>
            <a:pPr marL="0" lvl="0" algn="l" defTabSz="914400" rtl="0" eaLnBrk="1" latinLnBrk="0" hangingPunct="1"/>
            <a:r>
              <a:rPr lang="en-US"/>
              <a:t>Placeholder text</a:t>
            </a:r>
            <a:endParaRPr lang="en-GB"/>
          </a:p>
        </p:txBody>
      </p:sp>
      <p:sp>
        <p:nvSpPr>
          <p:cNvPr id="29" name="Text Placeholder 4"/>
          <p:cNvSpPr>
            <a:spLocks noGrp="1"/>
          </p:cNvSpPr>
          <p:nvPr>
            <p:ph type="body" sz="quarter" idx="14" hasCustomPrompt="1"/>
          </p:nvPr>
        </p:nvSpPr>
        <p:spPr>
          <a:xfrm>
            <a:off x="1475656" y="5733256"/>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Open Sans"/>
                <a:ea typeface="Open Sans" panose="020B0606030504020204" pitchFamily="34" charset="0"/>
                <a:cs typeface="Open Sans" panose="020B0606030504020204" pitchFamily="34" charset="0"/>
              </a:defRPr>
            </a:lvl1pPr>
          </a:lstStyle>
          <a:p>
            <a:pPr marL="0" lvl="0" algn="l" defTabSz="914400" rtl="0" eaLnBrk="1" latinLnBrk="0" hangingPunct="1"/>
            <a:r>
              <a:rPr lang="en-US"/>
              <a:t>Placeholder text</a:t>
            </a:r>
            <a:endParaRPr lang="en-GB"/>
          </a:p>
        </p:txBody>
      </p:sp>
      <p:sp>
        <p:nvSpPr>
          <p:cNvPr id="30" name="Text Placeholder 4"/>
          <p:cNvSpPr>
            <a:spLocks noGrp="1"/>
          </p:cNvSpPr>
          <p:nvPr>
            <p:ph type="body" sz="quarter" idx="15" hasCustomPrompt="1"/>
          </p:nvPr>
        </p:nvSpPr>
        <p:spPr>
          <a:xfrm>
            <a:off x="1475656" y="2780928"/>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Open Sans"/>
                <a:ea typeface="Open Sans" panose="020B0606030504020204" pitchFamily="34" charset="0"/>
                <a:cs typeface="Open Sans" panose="020B0606030504020204" pitchFamily="34" charset="0"/>
              </a:defRPr>
            </a:lvl1pPr>
          </a:lstStyle>
          <a:p>
            <a:pPr marL="0" lvl="0" algn="l" defTabSz="914400" rtl="0" eaLnBrk="1" latinLnBrk="0" hangingPunct="1"/>
            <a:r>
              <a:rPr lang="en-US"/>
              <a:t>Placeholder text</a:t>
            </a:r>
            <a:endParaRPr lang="en-GB"/>
          </a:p>
        </p:txBody>
      </p:sp>
    </p:spTree>
    <p:extLst>
      <p:ext uri="{BB962C8B-B14F-4D97-AF65-F5344CB8AC3E}">
        <p14:creationId xmlns:p14="http://schemas.microsoft.com/office/powerpoint/2010/main" val="21726926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purple banner white headin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40919" y="2075259"/>
            <a:ext cx="3309937"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userDrawn="1"/>
        </p:nvSpPr>
        <p:spPr>
          <a:xfrm>
            <a:off x="0" y="0"/>
            <a:ext cx="9144000" cy="6858000"/>
          </a:xfrm>
          <a:prstGeom prst="rect">
            <a:avLst/>
          </a:prstGeom>
          <a:solidFill>
            <a:schemeClr val="bg2">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6" name="Text Placeholder 8"/>
          <p:cNvSpPr>
            <a:spLocks noGrp="1"/>
          </p:cNvSpPr>
          <p:nvPr>
            <p:ph type="body" sz="quarter" idx="10"/>
          </p:nvPr>
        </p:nvSpPr>
        <p:spPr>
          <a:xfrm>
            <a:off x="179388" y="322854"/>
            <a:ext cx="7488237" cy="585866"/>
          </a:xfrm>
          <a:prstGeom prst="rect">
            <a:avLst/>
          </a:prstGeom>
        </p:spPr>
        <p:txBody>
          <a:bodyPr tIns="46800" anchor="ctr" anchorCtr="0">
            <a:spAutoFit/>
          </a:bodyPr>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3580222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ncept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9013" y="2276872"/>
            <a:ext cx="3425395" cy="2736304"/>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2549" y="2276872"/>
            <a:ext cx="3456384" cy="2765108"/>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12" y="1209040"/>
            <a:ext cx="6252299" cy="55330"/>
          </a:xfrm>
          <a:prstGeom prst="rect">
            <a:avLst/>
          </a:prstGeom>
        </p:spPr>
      </p:pic>
      <p:sp>
        <p:nvSpPr>
          <p:cNvPr id="21" name="Text Placeholder 16"/>
          <p:cNvSpPr>
            <a:spLocks noGrp="1"/>
          </p:cNvSpPr>
          <p:nvPr>
            <p:ph type="body" sz="quarter" idx="14" hasCustomPrompt="1"/>
          </p:nvPr>
        </p:nvSpPr>
        <p:spPr>
          <a:xfrm>
            <a:off x="4963029" y="2492896"/>
            <a:ext cx="3096344" cy="2376264"/>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22" name="Text Placeholder 16"/>
          <p:cNvSpPr>
            <a:spLocks noGrp="1"/>
          </p:cNvSpPr>
          <p:nvPr>
            <p:ph type="body" sz="quarter" idx="15" hasCustomPrompt="1"/>
          </p:nvPr>
        </p:nvSpPr>
        <p:spPr>
          <a:xfrm>
            <a:off x="714557" y="2492896"/>
            <a:ext cx="3168352" cy="2448272"/>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12"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220417848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purple banner white heading">
    <p:spTree>
      <p:nvGrpSpPr>
        <p:cNvPr id="1" name=""/>
        <p:cNvGrpSpPr/>
        <p:nvPr/>
      </p:nvGrpSpPr>
      <p:grpSpPr>
        <a:xfrm>
          <a:off x="0" y="0"/>
          <a:ext cx="0" cy="0"/>
          <a:chOff x="0" y="0"/>
          <a:chExt cx="0" cy="0"/>
        </a:xfrm>
      </p:grpSpPr>
      <p:sp>
        <p:nvSpPr>
          <p:cNvPr id="6" name="Text Placeholder 8"/>
          <p:cNvSpPr>
            <a:spLocks noGrp="1"/>
          </p:cNvSpPr>
          <p:nvPr>
            <p:ph type="body" sz="quarter" idx="10"/>
          </p:nvPr>
        </p:nvSpPr>
        <p:spPr>
          <a:xfrm>
            <a:off x="179388" y="322854"/>
            <a:ext cx="7488237" cy="585866"/>
          </a:xfrm>
          <a:prstGeom prst="rect">
            <a:avLst/>
          </a:prstGeom>
        </p:spPr>
        <p:txBody>
          <a:bodyPr tIns="46800" anchor="ctr" anchorCtr="0">
            <a:spAutoFit/>
          </a:bodyPr>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pic>
        <p:nvPicPr>
          <p:cNvPr id="2" name="Picture 1" title="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1844824"/>
            <a:ext cx="576064" cy="576064"/>
          </a:xfrm>
          <a:prstGeom prst="rect">
            <a:avLst/>
          </a:prstGeom>
        </p:spPr>
      </p:pic>
      <p:pic>
        <p:nvPicPr>
          <p:cNvPr id="4" name="Picture 3" title="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544" y="2834934"/>
            <a:ext cx="576064" cy="576064"/>
          </a:xfrm>
          <a:prstGeom prst="rect">
            <a:avLst/>
          </a:prstGeom>
        </p:spPr>
      </p:pic>
      <p:pic>
        <p:nvPicPr>
          <p:cNvPr id="7" name="Picture 6" title="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7544" y="3825044"/>
            <a:ext cx="576064" cy="576064"/>
          </a:xfrm>
          <a:prstGeom prst="rect">
            <a:avLst/>
          </a:prstGeom>
        </p:spPr>
      </p:pic>
      <p:pic>
        <p:nvPicPr>
          <p:cNvPr id="8" name="Picture 7" title="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7544" y="4815154"/>
            <a:ext cx="576064" cy="576064"/>
          </a:xfrm>
          <a:prstGeom prst="rect">
            <a:avLst/>
          </a:prstGeom>
        </p:spPr>
      </p:pic>
      <p:pic>
        <p:nvPicPr>
          <p:cNvPr id="9" name="Picture 8" title="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7608" y="5805264"/>
            <a:ext cx="576000" cy="576000"/>
          </a:xfrm>
          <a:prstGeom prst="rect">
            <a:avLst/>
          </a:prstGeom>
        </p:spPr>
      </p:pic>
      <p:sp>
        <p:nvSpPr>
          <p:cNvPr id="11" name="Text Placeholder 10"/>
          <p:cNvSpPr>
            <a:spLocks noGrp="1"/>
          </p:cNvSpPr>
          <p:nvPr>
            <p:ph type="body" sz="quarter" idx="11"/>
          </p:nvPr>
        </p:nvSpPr>
        <p:spPr>
          <a:xfrm>
            <a:off x="1187624" y="184482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2" name="Text Placeholder 10"/>
          <p:cNvSpPr>
            <a:spLocks noGrp="1"/>
          </p:cNvSpPr>
          <p:nvPr>
            <p:ph type="body" sz="quarter" idx="12"/>
          </p:nvPr>
        </p:nvSpPr>
        <p:spPr>
          <a:xfrm>
            <a:off x="1187624" y="283493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3" name="Text Placeholder 10"/>
          <p:cNvSpPr>
            <a:spLocks noGrp="1"/>
          </p:cNvSpPr>
          <p:nvPr>
            <p:ph type="body" sz="quarter" idx="13"/>
          </p:nvPr>
        </p:nvSpPr>
        <p:spPr>
          <a:xfrm>
            <a:off x="1187624" y="382504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4" name="Text Placeholder 10"/>
          <p:cNvSpPr>
            <a:spLocks noGrp="1"/>
          </p:cNvSpPr>
          <p:nvPr>
            <p:ph type="body" sz="quarter" idx="14"/>
          </p:nvPr>
        </p:nvSpPr>
        <p:spPr>
          <a:xfrm>
            <a:off x="1187624" y="481515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5" name="Text Placeholder 10"/>
          <p:cNvSpPr>
            <a:spLocks noGrp="1"/>
          </p:cNvSpPr>
          <p:nvPr>
            <p:ph type="body" sz="quarter" idx="15"/>
          </p:nvPr>
        </p:nvSpPr>
        <p:spPr>
          <a:xfrm>
            <a:off x="1187624" y="580526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89518393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punk &amp; heading">
    <p:spTree>
      <p:nvGrpSpPr>
        <p:cNvPr id="1" name=""/>
        <p:cNvGrpSpPr/>
        <p:nvPr/>
      </p:nvGrpSpPr>
      <p:grpSpPr>
        <a:xfrm>
          <a:off x="0" y="0"/>
          <a:ext cx="0" cy="0"/>
          <a:chOff x="0" y="0"/>
          <a:chExt cx="0" cy="0"/>
        </a:xfrm>
      </p:grpSpPr>
      <p:sp>
        <p:nvSpPr>
          <p:cNvPr id="2" name="Rectangle 1"/>
          <p:cNvSpPr/>
          <p:nvPr userDrawn="1"/>
        </p:nvSpPr>
        <p:spPr>
          <a:xfrm>
            <a:off x="0" y="1062259"/>
            <a:ext cx="9144000" cy="5795741"/>
          </a:xfrm>
          <a:prstGeom prst="rect">
            <a:avLst/>
          </a:prstGeom>
          <a:solidFill>
            <a:srgbClr val="7A1F7F"/>
          </a:solidFill>
          <a:ln>
            <a:solidFill>
              <a:srgbClr val="7A1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0" name="Picture 2" title="My Learning Essentials punk head"/>
          <p:cNvPicPr>
            <a:picLocks noChangeAspect="1"/>
          </p:cNvPicPr>
          <p:nvPr userDrawn="1"/>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bwMode="auto">
          <a:xfrm>
            <a:off x="5947463" y="2201739"/>
            <a:ext cx="3203849" cy="4656261"/>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TextBox 15"/>
          <p:cNvSpPr txBox="1"/>
          <p:nvPr userDrawn="1"/>
        </p:nvSpPr>
        <p:spPr>
          <a:xfrm>
            <a:off x="971600" y="0"/>
            <a:ext cx="568863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chemeClr val="accent3"/>
                </a:solidFill>
                <a:effectLst>
                  <a:outerShdw blurRad="38100" dist="38100" dir="2700000" algn="tl">
                    <a:srgbClr val="000000">
                      <a:alpha val="43137"/>
                    </a:srgbClr>
                  </a:outerShdw>
                </a:effectLst>
                <a:latin typeface="+mj-lt"/>
                <a:ea typeface="+mj-ea"/>
                <a:cs typeface="+mj-cs"/>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pPr>
              <a:defRPr/>
            </a:pPr>
            <a:r>
              <a:rPr lang="en-GB" sz="3600">
                <a:solidFill>
                  <a:srgbClr val="7A1F7F"/>
                </a:solidFill>
                <a:effectLst/>
                <a:ea typeface="Open Sans Semibold" panose="020B0706030804020204" pitchFamily="34" charset="0"/>
                <a:cs typeface="Open Sans Semibold" panose="020B0706030804020204" pitchFamily="34" charset="0"/>
              </a:rPr>
              <a:t>Tell us what you think!</a:t>
            </a:r>
          </a:p>
        </p:txBody>
      </p:sp>
      <p:pic>
        <p:nvPicPr>
          <p:cNvPr id="17" name="Picture 16" title="gold lightbulb"/>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9512" y="116632"/>
            <a:ext cx="721338" cy="751603"/>
          </a:xfrm>
          <a:prstGeom prst="rect">
            <a:avLst/>
          </a:prstGeom>
        </p:spPr>
      </p:pic>
      <p:sp>
        <p:nvSpPr>
          <p:cNvPr id="19" name="Rectangle 18"/>
          <p:cNvSpPr/>
          <p:nvPr userDrawn="1"/>
        </p:nvSpPr>
        <p:spPr>
          <a:xfrm>
            <a:off x="539552" y="6381328"/>
            <a:ext cx="2160240" cy="390876"/>
          </a:xfrm>
          <a:prstGeom prst="rect">
            <a:avLst/>
          </a:prstGeom>
        </p:spPr>
        <p:txBody>
          <a:bodyPr wrap="square">
            <a:spAutoFit/>
          </a:bodyPr>
          <a:lstStyle/>
          <a:p>
            <a:pPr>
              <a:lnSpc>
                <a:spcPct val="115000"/>
              </a:lnSpc>
              <a:spcBef>
                <a:spcPts val="1000"/>
              </a:spcBef>
              <a:buFont typeface="+mj-lt"/>
              <a:buNone/>
            </a:pPr>
            <a:r>
              <a:rPr lang="en-GB">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GB" err="1">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mlemanchester</a:t>
            </a:r>
            <a:endParaRPr lang="en-GB">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20" name="Picture 19" title="gold twitter ic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9512" y="6453336"/>
            <a:ext cx="366843" cy="297609"/>
          </a:xfrm>
          <a:prstGeom prst="rect">
            <a:avLst/>
          </a:prstGeom>
        </p:spPr>
      </p:pic>
      <p:sp>
        <p:nvSpPr>
          <p:cNvPr id="18" name="Rectangle 17"/>
          <p:cNvSpPr/>
          <p:nvPr userDrawn="1"/>
        </p:nvSpPr>
        <p:spPr>
          <a:xfrm>
            <a:off x="3203848" y="6401348"/>
            <a:ext cx="2808312" cy="390876"/>
          </a:xfrm>
          <a:prstGeom prst="rect">
            <a:avLst/>
          </a:prstGeom>
        </p:spPr>
        <p:txBody>
          <a:bodyPr wrap="square">
            <a:spAutoFit/>
          </a:bodyPr>
          <a:lstStyle/>
          <a:p>
            <a:pPr>
              <a:lnSpc>
                <a:spcPct val="115000"/>
              </a:lnSpc>
              <a:spcBef>
                <a:spcPts val="1000"/>
              </a:spcBef>
              <a:buFont typeface="+mj-lt"/>
              <a:buNone/>
            </a:pPr>
            <a:r>
              <a:rPr lang="en-GB">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mle@manchester.ac.uk</a:t>
            </a:r>
          </a:p>
        </p:txBody>
      </p:sp>
      <p:pic>
        <p:nvPicPr>
          <p:cNvPr id="23" name="Picture 2" title="gold arrow"/>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2843808" y="6381328"/>
            <a:ext cx="360040" cy="37432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825226" y="1556792"/>
            <a:ext cx="5402958" cy="400110"/>
          </a:xfrm>
          <a:prstGeom prst="rect">
            <a:avLst/>
          </a:prstGeom>
        </p:spPr>
        <p:txBody>
          <a:bodyPr wrap="square">
            <a:spAutoFit/>
          </a:bodyPr>
          <a:lstStyle/>
          <a:p>
            <a:r>
              <a:rPr lang="en-GB" sz="2000">
                <a:solidFill>
                  <a:prstClr val="white"/>
                </a:solidFill>
              </a:rPr>
              <a:t>I have found this session engaging.</a:t>
            </a:r>
          </a:p>
        </p:txBody>
      </p:sp>
      <p:pic>
        <p:nvPicPr>
          <p:cNvPr id="25" name="Picture 5" descr="S:\Teaching and Learning Team\Online resources\MLE\assets\icons\1.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57947" y="1484784"/>
            <a:ext cx="527518" cy="5275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825226" y="2636912"/>
            <a:ext cx="5234356" cy="707886"/>
          </a:xfrm>
          <a:prstGeom prst="rect">
            <a:avLst/>
          </a:prstGeom>
        </p:spPr>
        <p:txBody>
          <a:bodyPr wrap="square">
            <a:spAutoFit/>
          </a:bodyPr>
          <a:lstStyle/>
          <a:p>
            <a:r>
              <a:rPr lang="en-GB" sz="2000">
                <a:solidFill>
                  <a:prstClr val="white"/>
                </a:solidFill>
              </a:rPr>
              <a:t>Do you feel more confident as a result</a:t>
            </a:r>
          </a:p>
          <a:p>
            <a:r>
              <a:rPr lang="en-GB" sz="2000">
                <a:solidFill>
                  <a:prstClr val="white"/>
                </a:solidFill>
              </a:rPr>
              <a:t>of what you have learned?</a:t>
            </a:r>
          </a:p>
        </p:txBody>
      </p:sp>
      <p:pic>
        <p:nvPicPr>
          <p:cNvPr id="26" name="Picture 6" descr="S:\Teaching and Learning Team\Online resources\MLE\assets\icons\2.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57947" y="2681161"/>
            <a:ext cx="527517" cy="52751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userDrawn="1"/>
        </p:nvSpPr>
        <p:spPr>
          <a:xfrm>
            <a:off x="825226" y="3789040"/>
            <a:ext cx="5378372" cy="707886"/>
          </a:xfrm>
          <a:prstGeom prst="rect">
            <a:avLst/>
          </a:prstGeom>
        </p:spPr>
        <p:txBody>
          <a:bodyPr wrap="square">
            <a:spAutoFit/>
          </a:bodyPr>
          <a:lstStyle/>
          <a:p>
            <a:r>
              <a:rPr lang="en-GB" sz="2000">
                <a:solidFill>
                  <a:prstClr val="white"/>
                </a:solidFill>
              </a:rPr>
              <a:t>Do you think this session will be</a:t>
            </a:r>
          </a:p>
          <a:p>
            <a:r>
              <a:rPr lang="en-GB" sz="2000">
                <a:solidFill>
                  <a:prstClr val="white"/>
                </a:solidFill>
              </a:rPr>
              <a:t>beneficial to your learning?</a:t>
            </a:r>
          </a:p>
        </p:txBody>
      </p:sp>
      <p:pic>
        <p:nvPicPr>
          <p:cNvPr id="27" name="Picture 7" title="3"/>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57947" y="3877538"/>
            <a:ext cx="527518" cy="52751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userDrawn="1"/>
        </p:nvSpPr>
        <p:spPr>
          <a:xfrm>
            <a:off x="825226" y="5097378"/>
            <a:ext cx="5256584" cy="707886"/>
          </a:xfrm>
          <a:prstGeom prst="rect">
            <a:avLst/>
          </a:prstGeom>
          <a:noFill/>
        </p:spPr>
        <p:txBody>
          <a:bodyPr wrap="square" rtlCol="0">
            <a:spAutoFit/>
          </a:bodyPr>
          <a:lstStyle/>
          <a:p>
            <a:r>
              <a:rPr lang="en-GB" sz="2000">
                <a:solidFill>
                  <a:prstClr val="white"/>
                </a:solidFill>
              </a:rPr>
              <a:t>Will you change the way you work based on what you’ve learned?</a:t>
            </a:r>
          </a:p>
        </p:txBody>
      </p:sp>
      <p:pic>
        <p:nvPicPr>
          <p:cNvPr id="28" name="Picture 8" title="4"/>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57948" y="5073916"/>
            <a:ext cx="527517" cy="5275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title="grey line"/>
          <p:cNvPicPr>
            <a:picLocks noChangeAspect="1"/>
          </p:cNvPicPr>
          <p:nvPr userDrawn="1"/>
        </p:nvPicPr>
        <p:blipFill rotWithShape="1">
          <a:blip r:embed="rId11">
            <a:extLst>
              <a:ext uri="{28A0092B-C50C-407E-A947-70E740481C1C}">
                <a14:useLocalDpi xmlns:a14="http://schemas.microsoft.com/office/drawing/2010/main" val="0"/>
              </a:ext>
            </a:extLst>
          </a:blip>
          <a:srcRect r="50455" b="26318"/>
          <a:stretch/>
        </p:blipFill>
        <p:spPr>
          <a:xfrm>
            <a:off x="-108520" y="980728"/>
            <a:ext cx="9252520" cy="104445"/>
          </a:xfrm>
          <a:prstGeom prst="rect">
            <a:avLst/>
          </a:prstGeom>
        </p:spPr>
      </p:pic>
    </p:spTree>
    <p:extLst>
      <p:ext uri="{BB962C8B-B14F-4D97-AF65-F5344CB8AC3E}">
        <p14:creationId xmlns:p14="http://schemas.microsoft.com/office/powerpoint/2010/main" val="40957311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6752" y="1196752"/>
            <a:ext cx="9144000" cy="67618"/>
          </a:xfrm>
          <a:prstGeom prst="rect">
            <a:avLst/>
          </a:prstGeom>
        </p:spPr>
      </p:pic>
      <p:sp>
        <p:nvSpPr>
          <p:cNvPr id="6" name="Text Placeholder 8"/>
          <p:cNvSpPr>
            <a:spLocks noGrp="1"/>
          </p:cNvSpPr>
          <p:nvPr>
            <p:ph type="body" sz="quarter" idx="10"/>
          </p:nvPr>
        </p:nvSpPr>
        <p:spPr>
          <a:xfrm>
            <a:off x="179388" y="260648"/>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3540006"/>
            <a:ext cx="1974451" cy="658359"/>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9512" y="2780928"/>
            <a:ext cx="1944216" cy="648072"/>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9512" y="5949280"/>
            <a:ext cx="1944216" cy="720080"/>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79513" y="4309371"/>
            <a:ext cx="1944216" cy="697816"/>
          </a:xfrm>
          <a:prstGeom prst="rect">
            <a:avLst/>
          </a:prstGeom>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79512" y="5118193"/>
            <a:ext cx="1944216" cy="720080"/>
          </a:xfrm>
          <a:prstGeom prst="rect">
            <a:avLst/>
          </a:prstGeom>
        </p:spPr>
      </p:pic>
    </p:spTree>
    <p:extLst>
      <p:ext uri="{BB962C8B-B14F-4D97-AF65-F5344CB8AC3E}">
        <p14:creationId xmlns:p14="http://schemas.microsoft.com/office/powerpoint/2010/main" val="328115404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cxnSp>
        <p:nvCxnSpPr>
          <p:cNvPr id="7" name="Straight Connector 6" title="gold line"/>
          <p:cNvCxnSpPr/>
          <p:nvPr userDrawn="1"/>
        </p:nvCxnSpPr>
        <p:spPr>
          <a:xfrm>
            <a:off x="2987824" y="1556792"/>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title="gold line"/>
          <p:cNvCxnSpPr/>
          <p:nvPr userDrawn="1"/>
        </p:nvCxnSpPr>
        <p:spPr>
          <a:xfrm>
            <a:off x="6156176" y="1556792"/>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ywllow line"/>
          <p:cNvCxnSpPr/>
          <p:nvPr userDrawn="1"/>
        </p:nvCxnSpPr>
        <p:spPr>
          <a:xfrm flipH="1">
            <a:off x="179512" y="2420888"/>
            <a:ext cx="8712968" cy="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144016" y="1556792"/>
            <a:ext cx="284380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29" name="Text Placeholder 10"/>
          <p:cNvSpPr>
            <a:spLocks noGrp="1"/>
          </p:cNvSpPr>
          <p:nvPr>
            <p:ph type="body" sz="quarter" idx="12"/>
          </p:nvPr>
        </p:nvSpPr>
        <p:spPr>
          <a:xfrm>
            <a:off x="3059832" y="1556792"/>
            <a:ext cx="295232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a:t>Click to edit Master text styles</a:t>
            </a:r>
          </a:p>
        </p:txBody>
      </p:sp>
      <p:sp>
        <p:nvSpPr>
          <p:cNvPr id="30" name="Text Placeholder 10"/>
          <p:cNvSpPr>
            <a:spLocks noGrp="1"/>
          </p:cNvSpPr>
          <p:nvPr>
            <p:ph type="body" sz="quarter" idx="13"/>
          </p:nvPr>
        </p:nvSpPr>
        <p:spPr>
          <a:xfrm>
            <a:off x="6228184" y="1556792"/>
            <a:ext cx="2736304"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a:t>Click to edit Master text styles</a:t>
            </a:r>
          </a:p>
        </p:txBody>
      </p:sp>
      <p:sp>
        <p:nvSpPr>
          <p:cNvPr id="45" name="Text Placeholder 10"/>
          <p:cNvSpPr>
            <a:spLocks noGrp="1"/>
          </p:cNvSpPr>
          <p:nvPr>
            <p:ph type="body" sz="quarter" idx="14"/>
          </p:nvPr>
        </p:nvSpPr>
        <p:spPr>
          <a:xfrm>
            <a:off x="179512" y="4077072"/>
            <a:ext cx="284380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46" name="Text Placeholder 10"/>
          <p:cNvSpPr>
            <a:spLocks noGrp="1"/>
          </p:cNvSpPr>
          <p:nvPr>
            <p:ph type="body" sz="quarter" idx="15"/>
          </p:nvPr>
        </p:nvSpPr>
        <p:spPr>
          <a:xfrm>
            <a:off x="3095328" y="4077072"/>
            <a:ext cx="295232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a:t>Click to edit Master text styles</a:t>
            </a:r>
          </a:p>
        </p:txBody>
      </p:sp>
      <p:sp>
        <p:nvSpPr>
          <p:cNvPr id="47" name="Text Placeholder 10"/>
          <p:cNvSpPr>
            <a:spLocks noGrp="1"/>
          </p:cNvSpPr>
          <p:nvPr>
            <p:ph type="body" sz="quarter" idx="16"/>
          </p:nvPr>
        </p:nvSpPr>
        <p:spPr>
          <a:xfrm>
            <a:off x="6263680" y="4077072"/>
            <a:ext cx="2736304"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a:t>Click to edit Master text styles</a:t>
            </a:r>
          </a:p>
        </p:txBody>
      </p:sp>
    </p:spTree>
    <p:extLst>
      <p:ext uri="{BB962C8B-B14F-4D97-AF65-F5344CB8AC3E}">
        <p14:creationId xmlns:p14="http://schemas.microsoft.com/office/powerpoint/2010/main" val="36074853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cxnSp>
        <p:nvCxnSpPr>
          <p:cNvPr id="7" name="Straight Connector 6" title="teal line"/>
          <p:cNvCxnSpPr/>
          <p:nvPr userDrawn="1"/>
        </p:nvCxnSpPr>
        <p:spPr>
          <a:xfrm>
            <a:off x="2987824" y="1556792"/>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title="teal line"/>
          <p:cNvCxnSpPr/>
          <p:nvPr userDrawn="1"/>
        </p:nvCxnSpPr>
        <p:spPr>
          <a:xfrm>
            <a:off x="6156176" y="1556792"/>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teal line"/>
          <p:cNvCxnSpPr/>
          <p:nvPr userDrawn="1"/>
        </p:nvCxnSpPr>
        <p:spPr>
          <a:xfrm flipH="1">
            <a:off x="179512" y="2420888"/>
            <a:ext cx="8712968" cy="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144016" y="1556792"/>
            <a:ext cx="284380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29" name="Text Placeholder 10"/>
          <p:cNvSpPr>
            <a:spLocks noGrp="1"/>
          </p:cNvSpPr>
          <p:nvPr>
            <p:ph type="body" sz="quarter" idx="12"/>
          </p:nvPr>
        </p:nvSpPr>
        <p:spPr>
          <a:xfrm>
            <a:off x="3059832" y="1556792"/>
            <a:ext cx="295232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a:t>Click to edit Master text styles</a:t>
            </a:r>
          </a:p>
        </p:txBody>
      </p:sp>
      <p:sp>
        <p:nvSpPr>
          <p:cNvPr id="30" name="Text Placeholder 10"/>
          <p:cNvSpPr>
            <a:spLocks noGrp="1"/>
          </p:cNvSpPr>
          <p:nvPr>
            <p:ph type="body" sz="quarter" idx="13"/>
          </p:nvPr>
        </p:nvSpPr>
        <p:spPr>
          <a:xfrm>
            <a:off x="6228184" y="1556792"/>
            <a:ext cx="2736304"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a:t>Click to edit Master text styles</a:t>
            </a:r>
          </a:p>
        </p:txBody>
      </p:sp>
      <p:sp>
        <p:nvSpPr>
          <p:cNvPr id="45" name="Text Placeholder 10"/>
          <p:cNvSpPr>
            <a:spLocks noGrp="1"/>
          </p:cNvSpPr>
          <p:nvPr>
            <p:ph type="body" sz="quarter" idx="14"/>
          </p:nvPr>
        </p:nvSpPr>
        <p:spPr>
          <a:xfrm>
            <a:off x="179512" y="4077072"/>
            <a:ext cx="284380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46" name="Text Placeholder 10"/>
          <p:cNvSpPr>
            <a:spLocks noGrp="1"/>
          </p:cNvSpPr>
          <p:nvPr>
            <p:ph type="body" sz="quarter" idx="15"/>
          </p:nvPr>
        </p:nvSpPr>
        <p:spPr>
          <a:xfrm>
            <a:off x="3095328" y="4077072"/>
            <a:ext cx="295232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a:t>Click to edit Master text styles</a:t>
            </a:r>
          </a:p>
        </p:txBody>
      </p:sp>
      <p:sp>
        <p:nvSpPr>
          <p:cNvPr id="47" name="Text Placeholder 10"/>
          <p:cNvSpPr>
            <a:spLocks noGrp="1"/>
          </p:cNvSpPr>
          <p:nvPr>
            <p:ph type="body" sz="quarter" idx="16"/>
          </p:nvPr>
        </p:nvSpPr>
        <p:spPr>
          <a:xfrm>
            <a:off x="6263680" y="4077072"/>
            <a:ext cx="2736304"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a:t>Click to edit Master text styles</a:t>
            </a:r>
          </a:p>
        </p:txBody>
      </p:sp>
    </p:spTree>
    <p:extLst>
      <p:ext uri="{BB962C8B-B14F-4D97-AF65-F5344CB8AC3E}">
        <p14:creationId xmlns:p14="http://schemas.microsoft.com/office/powerpoint/2010/main" val="204285826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cxnSp>
        <p:nvCxnSpPr>
          <p:cNvPr id="7" name="Straight Connector 6" title="gold line"/>
          <p:cNvCxnSpPr/>
          <p:nvPr userDrawn="1"/>
        </p:nvCxnSpPr>
        <p:spPr>
          <a:xfrm>
            <a:off x="4572000" y="1628528"/>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gold line"/>
          <p:cNvCxnSpPr/>
          <p:nvPr userDrawn="1"/>
        </p:nvCxnSpPr>
        <p:spPr>
          <a:xfrm flipH="1">
            <a:off x="179512" y="2420888"/>
            <a:ext cx="8712968" cy="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251520" y="1628800"/>
            <a:ext cx="4032448" cy="720080"/>
          </a:xfrm>
          <a:prstGeom prst="rect">
            <a:avLst/>
          </a:prstGeom>
        </p:spPr>
        <p:txBody>
          <a:bodyPr/>
          <a:lstStyle>
            <a:lvl1pPr marL="0" indent="0" algn="ctr">
              <a:buNone/>
              <a:defRPr sz="2400"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30" name="Text Placeholder 10"/>
          <p:cNvSpPr>
            <a:spLocks noGrp="1"/>
          </p:cNvSpPr>
          <p:nvPr>
            <p:ph type="body" sz="quarter" idx="13"/>
          </p:nvPr>
        </p:nvSpPr>
        <p:spPr>
          <a:xfrm>
            <a:off x="4716016" y="1628800"/>
            <a:ext cx="4032448" cy="720080"/>
          </a:xfrm>
          <a:prstGeom prst="rect">
            <a:avLst/>
          </a:prstGeom>
        </p:spPr>
        <p:txBody>
          <a:bodyPr/>
          <a:lstStyle>
            <a:lvl1pPr>
              <a:defRPr lang="en-US" sz="24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a:t>Click to edit Master text styles</a:t>
            </a:r>
          </a:p>
        </p:txBody>
      </p:sp>
      <p:sp>
        <p:nvSpPr>
          <p:cNvPr id="45" name="Text Placeholder 10"/>
          <p:cNvSpPr>
            <a:spLocks noGrp="1"/>
          </p:cNvSpPr>
          <p:nvPr>
            <p:ph type="body" sz="quarter" idx="14"/>
          </p:nvPr>
        </p:nvSpPr>
        <p:spPr>
          <a:xfrm>
            <a:off x="251520" y="2728225"/>
            <a:ext cx="403244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47" name="Text Placeholder 10"/>
          <p:cNvSpPr>
            <a:spLocks noGrp="1"/>
          </p:cNvSpPr>
          <p:nvPr>
            <p:ph type="body" sz="quarter" idx="16" hasCustomPrompt="1"/>
          </p:nvPr>
        </p:nvSpPr>
        <p:spPr>
          <a:xfrm>
            <a:off x="4716016" y="2728225"/>
            <a:ext cx="403244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a:t>Click to edit Master text styles.</a:t>
            </a:r>
          </a:p>
        </p:txBody>
      </p:sp>
    </p:spTree>
    <p:extLst>
      <p:ext uri="{BB962C8B-B14F-4D97-AF65-F5344CB8AC3E}">
        <p14:creationId xmlns:p14="http://schemas.microsoft.com/office/powerpoint/2010/main" val="61407384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cxnSp>
        <p:nvCxnSpPr>
          <p:cNvPr id="7" name="Straight Connector 6" title="teal line"/>
          <p:cNvCxnSpPr/>
          <p:nvPr userDrawn="1"/>
        </p:nvCxnSpPr>
        <p:spPr>
          <a:xfrm>
            <a:off x="4572000" y="1628528"/>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teal line"/>
          <p:cNvCxnSpPr/>
          <p:nvPr userDrawn="1"/>
        </p:nvCxnSpPr>
        <p:spPr>
          <a:xfrm flipH="1">
            <a:off x="179512" y="2420888"/>
            <a:ext cx="8712968" cy="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251520" y="1628800"/>
            <a:ext cx="4032448" cy="720080"/>
          </a:xfrm>
          <a:prstGeom prst="rect">
            <a:avLst/>
          </a:prstGeom>
        </p:spPr>
        <p:txBody>
          <a:bodyPr/>
          <a:lstStyle>
            <a:lvl1pPr marL="0" indent="0" algn="ctr">
              <a:buNone/>
              <a:defRPr sz="2400"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30" name="Text Placeholder 10"/>
          <p:cNvSpPr>
            <a:spLocks noGrp="1"/>
          </p:cNvSpPr>
          <p:nvPr>
            <p:ph type="body" sz="quarter" idx="13"/>
          </p:nvPr>
        </p:nvSpPr>
        <p:spPr>
          <a:xfrm>
            <a:off x="4716016" y="1628800"/>
            <a:ext cx="4032448" cy="720080"/>
          </a:xfrm>
          <a:prstGeom prst="rect">
            <a:avLst/>
          </a:prstGeom>
        </p:spPr>
        <p:txBody>
          <a:bodyPr/>
          <a:lstStyle>
            <a:lvl1pPr>
              <a:defRPr lang="en-US" sz="24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a:t>Click to edit Master text styles</a:t>
            </a:r>
          </a:p>
        </p:txBody>
      </p:sp>
      <p:sp>
        <p:nvSpPr>
          <p:cNvPr id="45" name="Text Placeholder 10"/>
          <p:cNvSpPr>
            <a:spLocks noGrp="1"/>
          </p:cNvSpPr>
          <p:nvPr>
            <p:ph type="body" sz="quarter" idx="14"/>
          </p:nvPr>
        </p:nvSpPr>
        <p:spPr>
          <a:xfrm>
            <a:off x="251520" y="2728225"/>
            <a:ext cx="403244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47" name="Text Placeholder 10"/>
          <p:cNvSpPr>
            <a:spLocks noGrp="1"/>
          </p:cNvSpPr>
          <p:nvPr>
            <p:ph type="body" sz="quarter" idx="16" hasCustomPrompt="1"/>
          </p:nvPr>
        </p:nvSpPr>
        <p:spPr>
          <a:xfrm>
            <a:off x="4716016" y="2728225"/>
            <a:ext cx="403244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a:t>Click to edit Master text styles.</a:t>
            </a:r>
          </a:p>
        </p:txBody>
      </p:sp>
    </p:spTree>
    <p:extLst>
      <p:ext uri="{BB962C8B-B14F-4D97-AF65-F5344CB8AC3E}">
        <p14:creationId xmlns:p14="http://schemas.microsoft.com/office/powerpoint/2010/main" val="189809268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743620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Slide - purple">
    <p:spTree>
      <p:nvGrpSpPr>
        <p:cNvPr id="1" name=""/>
        <p:cNvGrpSpPr/>
        <p:nvPr/>
      </p:nvGrpSpPr>
      <p:grpSpPr>
        <a:xfrm>
          <a:off x="0" y="0"/>
          <a:ext cx="0" cy="0"/>
          <a:chOff x="0" y="0"/>
          <a:chExt cx="0" cy="0"/>
        </a:xfrm>
      </p:grpSpPr>
      <p:pic>
        <p:nvPicPr>
          <p:cNvPr id="11" name="Picture 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918" b="6304"/>
          <a:stretch/>
        </p:blipFill>
        <p:spPr bwMode="auto">
          <a:xfrm>
            <a:off x="0" y="-1"/>
            <a:ext cx="583778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3"/>
          <p:cNvSpPr>
            <a:spLocks/>
          </p:cNvSpPr>
          <p:nvPr userDrawn="1"/>
        </p:nvSpPr>
        <p:spPr bwMode="auto">
          <a:xfrm>
            <a:off x="894734" y="6165304"/>
            <a:ext cx="5406926" cy="52583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600">
                <a:solidFill>
                  <a:srgbClr val="000000"/>
                </a:solidFill>
                <a:latin typeface="Helvetica Light" charset="0"/>
                <a:ea typeface="Helvetica Light" charset="0"/>
                <a:cs typeface="Helvetica Light" charset="0"/>
                <a:sym typeface="Helvetica Light" charset="0"/>
              </a:defRPr>
            </a:lvl1pPr>
            <a:lvl2pPr marL="742950" indent="-285750">
              <a:defRPr sz="3600">
                <a:solidFill>
                  <a:srgbClr val="000000"/>
                </a:solidFill>
                <a:latin typeface="Helvetica Light" charset="0"/>
                <a:ea typeface="Helvetica Light" charset="0"/>
                <a:cs typeface="Helvetica Light" charset="0"/>
                <a:sym typeface="Helvetica Light" charset="0"/>
              </a:defRPr>
            </a:lvl2pPr>
            <a:lvl3pPr marL="1143000" indent="-228600">
              <a:defRPr sz="3600">
                <a:solidFill>
                  <a:srgbClr val="000000"/>
                </a:solidFill>
                <a:latin typeface="Helvetica Light" charset="0"/>
                <a:ea typeface="Helvetica Light" charset="0"/>
                <a:cs typeface="Helvetica Light" charset="0"/>
                <a:sym typeface="Helvetica Light" charset="0"/>
              </a:defRPr>
            </a:lvl3pPr>
            <a:lvl4pPr marL="1600200" indent="-228600">
              <a:defRPr sz="3600">
                <a:solidFill>
                  <a:srgbClr val="000000"/>
                </a:solidFill>
                <a:latin typeface="Helvetica Light" charset="0"/>
                <a:ea typeface="Helvetica Light" charset="0"/>
                <a:cs typeface="Helvetica Light" charset="0"/>
                <a:sym typeface="Helvetica Light" charset="0"/>
              </a:defRPr>
            </a:lvl4pPr>
            <a:lvl5pPr marL="2057400" indent="-228600">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r>
              <a:rPr lang="en-US" altLang="en-US" sz="1800">
                <a:solidFill>
                  <a:prstClr val="white"/>
                </a:solidFill>
                <a:latin typeface="Verdana" panose="020B0604030504040204" pitchFamily="34" charset="0"/>
                <a:ea typeface="Verdana" panose="020B0604030504040204" pitchFamily="34" charset="0"/>
                <a:cs typeface="Verdana" panose="020B0604030504040204" pitchFamily="34" charset="0"/>
              </a:rPr>
              <a:t>@</a:t>
            </a:r>
            <a:r>
              <a:rPr lang="en-US" altLang="en-US" sz="1800" err="1">
                <a:solidFill>
                  <a:prstClr val="white"/>
                </a:solidFill>
                <a:latin typeface="Verdana" panose="020B0604030504040204" pitchFamily="34" charset="0"/>
                <a:ea typeface="Verdana" panose="020B0604030504040204" pitchFamily="34" charset="0"/>
                <a:cs typeface="Verdana" panose="020B0604030504040204" pitchFamily="34" charset="0"/>
              </a:rPr>
              <a:t>mlemanchester</a:t>
            </a:r>
            <a:endParaRPr lang="en-US" altLang="en-US" sz="160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Picture 2" descr="IMG_0186.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37784" y="2059410"/>
            <a:ext cx="3311798" cy="4811985"/>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ext Box 2"/>
          <p:cNvSpPr txBox="1">
            <a:spLocks noChangeArrowheads="1"/>
          </p:cNvSpPr>
          <p:nvPr userDrawn="1"/>
        </p:nvSpPr>
        <p:spPr bwMode="auto">
          <a:xfrm>
            <a:off x="167432" y="1484784"/>
            <a:ext cx="5470550" cy="673075"/>
          </a:xfrm>
          <a:prstGeom prst="rect">
            <a:avLst/>
          </a:prstGeom>
          <a:noFill/>
          <a:ln>
            <a:noFill/>
          </a:ln>
        </p:spPr>
        <p:txBody>
          <a:bodyPr upright="1"/>
          <a:lstStyle/>
          <a:p>
            <a:pPr>
              <a:lnSpc>
                <a:spcPct val="150000"/>
              </a:lnSpc>
              <a:spcBef>
                <a:spcPts val="844"/>
              </a:spcBef>
              <a:spcAft>
                <a:spcPts val="211"/>
              </a:spcAft>
              <a:defRPr/>
            </a:pPr>
            <a:r>
              <a:rPr lang="en-GB" sz="2800" b="1" kern="1400">
                <a:solidFill>
                  <a:srgbClr val="FFFFFF"/>
                </a:solidFill>
                <a:latin typeface="Open Sans Semibold" panose="020B0706030804020204" pitchFamily="34" charset="0"/>
                <a:ea typeface="SimHei" panose="02010609060101010101" pitchFamily="49" charset="-122"/>
              </a:rPr>
              <a:t>My Learning Essentials</a:t>
            </a:r>
            <a:endParaRPr lang="en-GB" sz="2000" b="1" kern="1400">
              <a:solidFill>
                <a:srgbClr val="6B2D91"/>
              </a:solidFill>
              <a:latin typeface="Open Sans Semibold" panose="020B0706030804020204" pitchFamily="34" charset="0"/>
              <a:ea typeface="SimHei" panose="02010609060101010101" pitchFamily="49" charset="-122"/>
            </a:endParaRPr>
          </a:p>
        </p:txBody>
      </p:sp>
      <p:pic>
        <p:nvPicPr>
          <p:cNvPr id="15" name="Picture 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0910" y="202035"/>
            <a:ext cx="1832818" cy="7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userDrawn="1"/>
        </p:nvSpPr>
        <p:spPr bwMode="auto">
          <a:xfrm>
            <a:off x="167432" y="1268760"/>
            <a:ext cx="310854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100" b="1">
                <a:solidFill>
                  <a:srgbClr val="FDB828"/>
                </a:solidFill>
                <a:ea typeface="SimSun" panose="02010600030101010101" pitchFamily="2" charset="-122"/>
                <a:cs typeface="Times New Roman" panose="02020603050405020304" pitchFamily="18" charset="0"/>
              </a:rPr>
              <a:t>The University of Manchester Library</a:t>
            </a:r>
            <a:endParaRPr lang="en-GB" sz="1200">
              <a:solidFill>
                <a:srgbClr val="595959"/>
              </a:solidFill>
              <a:latin typeface="Verdana" panose="020B0604030504040204" pitchFamily="34" charset="0"/>
              <a:ea typeface="SimSun" panose="02010600030101010101" pitchFamily="2" charset="-122"/>
              <a:cs typeface="Times New Roman" panose="02020603050405020304" pitchFamily="18" charset="0"/>
            </a:endParaRPr>
          </a:p>
        </p:txBody>
      </p:sp>
      <p:pic>
        <p:nvPicPr>
          <p:cNvPr id="17" name="Picture 1"/>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0092" y="2420888"/>
            <a:ext cx="5857875" cy="974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167432" y="3756818"/>
            <a:ext cx="5406926" cy="2048446"/>
          </a:xfrm>
          <a:noFill/>
          <a:ln>
            <a:noFill/>
          </a:ln>
        </p:spPr>
        <p:txBody>
          <a:bodyPr/>
          <a:lstStyle>
            <a:lvl1pPr marL="0" indent="0">
              <a:lnSpc>
                <a:spcPct val="100000"/>
              </a:lnSpc>
              <a:buNone/>
              <a:defRPr lang="en-GB" sz="3600" b="0" i="0" u="none" strike="noStrike" cap="none" spc="0" baseline="0" dirty="0">
                <a:ln>
                  <a:noFill/>
                </a:ln>
                <a:solidFill>
                  <a:schemeClr val="bg1"/>
                </a:solidFill>
                <a:effectLst/>
                <a:latin typeface="Open Sans Semibold" pitchFamily="34" charset="0"/>
                <a:ea typeface="Open Sans Semibold" pitchFamily="34" charset="0"/>
                <a:cs typeface="Open Sans Semibold" pitchFamily="34" charset="0"/>
                <a:sym typeface="Arial"/>
              </a:defRPr>
            </a:lvl1pPr>
          </a:lstStyle>
          <a:p>
            <a:pPr lvl="0"/>
            <a:r>
              <a:rPr lang="en-US"/>
              <a:t>Click to edit Master subtitle style</a:t>
            </a:r>
            <a:endParaRPr lang="en-GB"/>
          </a:p>
        </p:txBody>
      </p:sp>
      <p:pic>
        <p:nvPicPr>
          <p:cNvPr id="2" name="Picture 1"/>
          <p:cNvPicPr>
            <a:picLocks noChangeAspect="1"/>
          </p:cNvPicPr>
          <p:nvPr userDrawn="1"/>
        </p:nvPicPr>
        <p:blipFill>
          <a:blip r:embed="rId6" cstate="print">
            <a:lum bright="70000" contrast="-70000"/>
            <a:extLst>
              <a:ext uri="{28A0092B-C50C-407E-A947-70E740481C1C}">
                <a14:useLocalDpi xmlns:a14="http://schemas.microsoft.com/office/drawing/2010/main" val="0"/>
              </a:ext>
            </a:extLst>
          </a:blip>
          <a:stretch>
            <a:fillRect/>
          </a:stretch>
        </p:blipFill>
        <p:spPr>
          <a:xfrm>
            <a:off x="323528" y="6259513"/>
            <a:ext cx="443279" cy="359618"/>
          </a:xfrm>
          <a:prstGeom prst="rect">
            <a:avLst/>
          </a:prstGeom>
        </p:spPr>
      </p:pic>
      <p:pic>
        <p:nvPicPr>
          <p:cNvPr id="20" name="Picture 2" descr="S:\Teaching and Learning Team\my-learning-essentials\3.e-learning-development\assets\CatalystAwardWinners_logo_to_add_to_email_signature.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228184" y="188640"/>
            <a:ext cx="2768476" cy="1083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25182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Title Slide - purple">
    <p:spTree>
      <p:nvGrpSpPr>
        <p:cNvPr id="1" name=""/>
        <p:cNvGrpSpPr/>
        <p:nvPr/>
      </p:nvGrpSpPr>
      <p:grpSpPr>
        <a:xfrm>
          <a:off x="0" y="0"/>
          <a:ext cx="0" cy="0"/>
          <a:chOff x="0" y="0"/>
          <a:chExt cx="0" cy="0"/>
        </a:xfrm>
      </p:grpSpPr>
      <p:pic>
        <p:nvPicPr>
          <p:cNvPr id="21" name="Picture 20"/>
          <p:cNvPicPr>
            <a:picLocks/>
          </p:cNvPicPr>
          <p:nvPr userDrawn="1"/>
        </p:nvPicPr>
        <p:blipFill rotWithShape="1">
          <a:blip r:embed="rId2">
            <a:extLst>
              <a:ext uri="{28A0092B-C50C-407E-A947-70E740481C1C}">
                <a14:useLocalDpi xmlns:a14="http://schemas.microsoft.com/office/drawing/2010/main" val="0"/>
              </a:ext>
            </a:extLst>
          </a:blip>
          <a:srcRect t="19067" b="6450"/>
          <a:stretch/>
        </p:blipFill>
        <p:spPr>
          <a:xfrm>
            <a:off x="-20093" y="-1"/>
            <a:ext cx="5869584" cy="6858001"/>
          </a:xfrm>
          <a:prstGeom prst="rect">
            <a:avLst/>
          </a:prstGeom>
        </p:spPr>
      </p:pic>
      <p:sp>
        <p:nvSpPr>
          <p:cNvPr id="12" name="AutoShape 3"/>
          <p:cNvSpPr>
            <a:spLocks/>
          </p:cNvSpPr>
          <p:nvPr userDrawn="1"/>
        </p:nvSpPr>
        <p:spPr bwMode="auto">
          <a:xfrm>
            <a:off x="894734" y="6165304"/>
            <a:ext cx="5406926" cy="52583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600">
                <a:solidFill>
                  <a:srgbClr val="000000"/>
                </a:solidFill>
                <a:latin typeface="Helvetica Light" charset="0"/>
                <a:ea typeface="Helvetica Light" charset="0"/>
                <a:cs typeface="Helvetica Light" charset="0"/>
                <a:sym typeface="Helvetica Light" charset="0"/>
              </a:defRPr>
            </a:lvl1pPr>
            <a:lvl2pPr marL="742950" indent="-285750">
              <a:defRPr sz="3600">
                <a:solidFill>
                  <a:srgbClr val="000000"/>
                </a:solidFill>
                <a:latin typeface="Helvetica Light" charset="0"/>
                <a:ea typeface="Helvetica Light" charset="0"/>
                <a:cs typeface="Helvetica Light" charset="0"/>
                <a:sym typeface="Helvetica Light" charset="0"/>
              </a:defRPr>
            </a:lvl2pPr>
            <a:lvl3pPr marL="1143000" indent="-228600">
              <a:defRPr sz="3600">
                <a:solidFill>
                  <a:srgbClr val="000000"/>
                </a:solidFill>
                <a:latin typeface="Helvetica Light" charset="0"/>
                <a:ea typeface="Helvetica Light" charset="0"/>
                <a:cs typeface="Helvetica Light" charset="0"/>
                <a:sym typeface="Helvetica Light" charset="0"/>
              </a:defRPr>
            </a:lvl3pPr>
            <a:lvl4pPr marL="1600200" indent="-228600">
              <a:defRPr sz="3600">
                <a:solidFill>
                  <a:srgbClr val="000000"/>
                </a:solidFill>
                <a:latin typeface="Helvetica Light" charset="0"/>
                <a:ea typeface="Helvetica Light" charset="0"/>
                <a:cs typeface="Helvetica Light" charset="0"/>
                <a:sym typeface="Helvetica Light" charset="0"/>
              </a:defRPr>
            </a:lvl4pPr>
            <a:lvl5pPr marL="2057400" indent="-228600">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r>
              <a:rPr lang="en-US" altLang="en-US" sz="1800">
                <a:solidFill>
                  <a:prstClr val="white"/>
                </a:solidFill>
                <a:latin typeface="Verdana" panose="020B0604030504040204" pitchFamily="34" charset="0"/>
                <a:ea typeface="Verdana" panose="020B0604030504040204" pitchFamily="34" charset="0"/>
                <a:cs typeface="Verdana" panose="020B0604030504040204" pitchFamily="34" charset="0"/>
              </a:rPr>
              <a:t>@</a:t>
            </a:r>
            <a:r>
              <a:rPr lang="en-US" altLang="en-US" sz="1800" err="1">
                <a:solidFill>
                  <a:prstClr val="white"/>
                </a:solidFill>
                <a:latin typeface="Verdana" panose="020B0604030504040204" pitchFamily="34" charset="0"/>
                <a:ea typeface="Verdana" panose="020B0604030504040204" pitchFamily="34" charset="0"/>
                <a:cs typeface="Verdana" panose="020B0604030504040204" pitchFamily="34" charset="0"/>
              </a:rPr>
              <a:t>mlemanchester</a:t>
            </a:r>
            <a:endParaRPr lang="en-US" altLang="en-US" sz="160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Picture 2" descr="IMG_0186.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37784" y="2059410"/>
            <a:ext cx="3311798" cy="4811985"/>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ext Box 2"/>
          <p:cNvSpPr txBox="1">
            <a:spLocks noChangeArrowheads="1"/>
          </p:cNvSpPr>
          <p:nvPr userDrawn="1"/>
        </p:nvSpPr>
        <p:spPr bwMode="auto">
          <a:xfrm>
            <a:off x="167432" y="1484784"/>
            <a:ext cx="5470550" cy="673075"/>
          </a:xfrm>
          <a:prstGeom prst="rect">
            <a:avLst/>
          </a:prstGeom>
          <a:noFill/>
          <a:ln>
            <a:noFill/>
          </a:ln>
        </p:spPr>
        <p:txBody>
          <a:bodyPr upright="1"/>
          <a:lstStyle/>
          <a:p>
            <a:pPr>
              <a:lnSpc>
                <a:spcPct val="150000"/>
              </a:lnSpc>
              <a:spcBef>
                <a:spcPts val="844"/>
              </a:spcBef>
              <a:spcAft>
                <a:spcPts val="211"/>
              </a:spcAft>
              <a:defRPr/>
            </a:pPr>
            <a:r>
              <a:rPr lang="en-GB" sz="2800" b="1" kern="1400">
                <a:solidFill>
                  <a:srgbClr val="FFFFFF"/>
                </a:solidFill>
                <a:latin typeface="Open Sans Semibold" panose="020B0706030804020204" pitchFamily="34" charset="0"/>
                <a:ea typeface="SimHei" panose="02010609060101010101" pitchFamily="49" charset="-122"/>
              </a:rPr>
              <a:t>My Learning Essentials</a:t>
            </a:r>
            <a:endParaRPr lang="en-GB" sz="2000" b="1" kern="1400">
              <a:solidFill>
                <a:srgbClr val="6B2D91"/>
              </a:solidFill>
              <a:latin typeface="Open Sans Semibold" panose="020B0706030804020204" pitchFamily="34" charset="0"/>
              <a:ea typeface="SimHei" panose="02010609060101010101" pitchFamily="49" charset="-122"/>
            </a:endParaRPr>
          </a:p>
        </p:txBody>
      </p:sp>
      <p:pic>
        <p:nvPicPr>
          <p:cNvPr id="15" name="Picture 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0910" y="202035"/>
            <a:ext cx="1832818" cy="7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userDrawn="1"/>
        </p:nvSpPr>
        <p:spPr bwMode="auto">
          <a:xfrm>
            <a:off x="167432" y="1268760"/>
            <a:ext cx="310854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100" b="1">
                <a:solidFill>
                  <a:srgbClr val="7A1F7F"/>
                </a:solidFill>
                <a:ea typeface="SimSun" panose="02010600030101010101" pitchFamily="2" charset="-122"/>
                <a:cs typeface="Times New Roman" panose="02020603050405020304" pitchFamily="18" charset="0"/>
              </a:rPr>
              <a:t>The University of Manchester Library</a:t>
            </a:r>
            <a:endParaRPr lang="en-GB" sz="1200">
              <a:solidFill>
                <a:srgbClr val="7A1F7F"/>
              </a:solidFill>
              <a:latin typeface="Verdana" panose="020B0604030504040204" pitchFamily="34" charset="0"/>
              <a:ea typeface="SimSun" panose="02010600030101010101" pitchFamily="2" charset="-122"/>
              <a:cs typeface="Times New Roman" panose="02020603050405020304" pitchFamily="18" charset="0"/>
            </a:endParaRPr>
          </a:p>
        </p:txBody>
      </p:sp>
      <p:pic>
        <p:nvPicPr>
          <p:cNvPr id="17" name="Picture 1"/>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0092" y="2420888"/>
            <a:ext cx="5857875" cy="974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167432" y="3756818"/>
            <a:ext cx="5406926" cy="2048446"/>
          </a:xfrm>
          <a:noFill/>
          <a:ln>
            <a:noFill/>
          </a:ln>
        </p:spPr>
        <p:txBody>
          <a:bodyPr/>
          <a:lstStyle>
            <a:lvl1pPr marL="0" indent="0">
              <a:lnSpc>
                <a:spcPct val="100000"/>
              </a:lnSpc>
              <a:buNone/>
              <a:defRPr lang="en-GB" sz="3600" b="0" i="0" u="none" strike="noStrike" cap="none" spc="0" baseline="0" dirty="0">
                <a:ln>
                  <a:noFill/>
                </a:ln>
                <a:solidFill>
                  <a:schemeClr val="bg1"/>
                </a:solidFill>
                <a:effectLst/>
                <a:latin typeface="Open Sans Semibold" pitchFamily="34" charset="0"/>
                <a:ea typeface="Open Sans Semibold" pitchFamily="34" charset="0"/>
                <a:cs typeface="Open Sans Semibold" pitchFamily="34" charset="0"/>
                <a:sym typeface="Arial"/>
              </a:defRPr>
            </a:lvl1pPr>
          </a:lstStyle>
          <a:p>
            <a:pPr lvl="0"/>
            <a:r>
              <a:rPr lang="en-US"/>
              <a:t>Click to edit Master subtitle style</a:t>
            </a:r>
            <a:endParaRPr lang="en-GB"/>
          </a:p>
        </p:txBody>
      </p:sp>
      <p:pic>
        <p:nvPicPr>
          <p:cNvPr id="2" name="Picture 1"/>
          <p:cNvPicPr>
            <a:picLocks noChangeAspect="1"/>
          </p:cNvPicPr>
          <p:nvPr userDrawn="1"/>
        </p:nvPicPr>
        <p:blipFill>
          <a:blip r:embed="rId6" cstate="print">
            <a:lum bright="70000" contrast="-70000"/>
            <a:extLst>
              <a:ext uri="{28A0092B-C50C-407E-A947-70E740481C1C}">
                <a14:useLocalDpi xmlns:a14="http://schemas.microsoft.com/office/drawing/2010/main" val="0"/>
              </a:ext>
            </a:extLst>
          </a:blip>
          <a:stretch>
            <a:fillRect/>
          </a:stretch>
        </p:blipFill>
        <p:spPr>
          <a:xfrm>
            <a:off x="323528" y="6259513"/>
            <a:ext cx="443279" cy="359618"/>
          </a:xfrm>
          <a:prstGeom prst="rect">
            <a:avLst/>
          </a:prstGeom>
        </p:spPr>
      </p:pic>
      <p:pic>
        <p:nvPicPr>
          <p:cNvPr id="20" name="Picture 2" descr="S:\Teaching and Learning Team\my-learning-essentials\3.e-learning-development\assets\CatalystAwardWinners_logo_to_add_to_email_signature.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228184" y="188640"/>
            <a:ext cx="2768476" cy="1083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55930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2 concept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1209040"/>
            <a:ext cx="6252299" cy="55330"/>
          </a:xfrm>
          <a:prstGeom prst="rect">
            <a:avLst/>
          </a:prstGeom>
        </p:spPr>
      </p:pic>
      <p:sp>
        <p:nvSpPr>
          <p:cNvPr id="21" name="Text Placeholder 16"/>
          <p:cNvSpPr>
            <a:spLocks noGrp="1"/>
          </p:cNvSpPr>
          <p:nvPr>
            <p:ph type="body" sz="quarter" idx="14" hasCustomPrompt="1"/>
          </p:nvPr>
        </p:nvSpPr>
        <p:spPr>
          <a:xfrm>
            <a:off x="4963029" y="2492896"/>
            <a:ext cx="3096344" cy="2376264"/>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22" name="Text Placeholder 16"/>
          <p:cNvSpPr>
            <a:spLocks noGrp="1"/>
          </p:cNvSpPr>
          <p:nvPr>
            <p:ph type="body" sz="quarter" idx="15" hasCustomPrompt="1"/>
          </p:nvPr>
        </p:nvSpPr>
        <p:spPr>
          <a:xfrm>
            <a:off x="714557" y="2492896"/>
            <a:ext cx="3168352" cy="2448272"/>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12"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4424530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rcRect t="-146577" r="43884" b="-126447"/>
          <a:stretch>
            <a:fillRect/>
          </a:stretch>
        </p:blipFill>
        <p:spPr bwMode="auto">
          <a:xfrm>
            <a:off x="-107950" y="836712"/>
            <a:ext cx="6911975" cy="301625"/>
          </a:xfrm>
          <a:prstGeom prst="rect">
            <a:avLst/>
          </a:prstGeom>
          <a:noFill/>
          <a:ln w="9525">
            <a:noFill/>
            <a:miter lim="800000"/>
            <a:headEnd/>
            <a:tailEnd/>
          </a:ln>
        </p:spPr>
      </p:pic>
      <p:sp>
        <p:nvSpPr>
          <p:cNvPr id="3" name="Content Placeholder 2"/>
          <p:cNvSpPr>
            <a:spLocks noGrp="1"/>
          </p:cNvSpPr>
          <p:nvPr>
            <p:ph idx="1"/>
          </p:nvPr>
        </p:nvSpPr>
        <p:spPr>
          <a:xfrm>
            <a:off x="251520" y="1340768"/>
            <a:ext cx="8640960" cy="5184576"/>
          </a:xfrm>
        </p:spPr>
        <p:txBody>
          <a:bodyPr/>
          <a:lstStyle>
            <a:lvl1pPr marL="0" indent="0">
              <a:lnSpc>
                <a:spcPct val="150000"/>
              </a:lnSpc>
              <a:spcBef>
                <a:spcPts val="0"/>
              </a:spcBef>
              <a:spcAft>
                <a:spcPts val="1200"/>
              </a:spcAft>
              <a:buNone/>
              <a:defRPr sz="1800">
                <a:solidFill>
                  <a:schemeClr val="tx1"/>
                </a:solidFill>
              </a:defRPr>
            </a:lvl1pPr>
            <a:lvl2pPr>
              <a:lnSpc>
                <a:spcPct val="150000"/>
              </a:lnSpc>
              <a:spcBef>
                <a:spcPts val="0"/>
              </a:spcBef>
              <a:spcAft>
                <a:spcPts val="1200"/>
              </a:spcAft>
              <a:defRPr sz="1600">
                <a:solidFill>
                  <a:schemeClr val="tx1"/>
                </a:solidFill>
              </a:defRPr>
            </a:lvl2pPr>
            <a:lvl3pPr>
              <a:lnSpc>
                <a:spcPct val="150000"/>
              </a:lnSpc>
              <a:spcBef>
                <a:spcPts val="0"/>
              </a:spcBef>
              <a:spcAft>
                <a:spcPts val="1200"/>
              </a:spcAft>
              <a:defRPr sz="1400">
                <a:solidFill>
                  <a:schemeClr val="tx1"/>
                </a:solidFill>
              </a:defRPr>
            </a:lvl3pPr>
            <a:lvl4pPr>
              <a:lnSpc>
                <a:spcPct val="150000"/>
              </a:lnSpc>
              <a:spcBef>
                <a:spcPts val="0"/>
              </a:spcBef>
              <a:spcAft>
                <a:spcPts val="1200"/>
              </a:spcAft>
              <a:defRPr/>
            </a:lvl4pPr>
            <a:lvl5pPr>
              <a:lnSpc>
                <a:spcPct val="150000"/>
              </a:lnSpc>
              <a:spcBef>
                <a:spcPts val="0"/>
              </a:spcBef>
              <a:spcAft>
                <a:spcPts val="1200"/>
              </a:spcAft>
              <a:defRPr/>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179388" y="190800"/>
            <a:ext cx="8229600" cy="717920"/>
          </a:xfrm>
          <a:noFill/>
          <a:ln>
            <a:noFill/>
          </a:ln>
        </p:spPr>
        <p:txBody>
          <a:bodyPr/>
          <a:lstStyle>
            <a:lvl1pPr algn="l">
              <a:defRPr lang="en-GB" sz="3200">
                <a:solidFill>
                  <a:schemeClr val="accent1"/>
                </a:solidFill>
                <a:effectLst/>
                <a:latin typeface="Verdana" panose="020B0604030504040204" pitchFamily="34" charset="0"/>
              </a:defRPr>
            </a:lvl1pPr>
          </a:lstStyle>
          <a:p>
            <a:pPr lvl="0"/>
            <a:r>
              <a:rPr lang="en-US"/>
              <a:t>Click to edit Master title style</a:t>
            </a:r>
            <a:endParaRPr lang="en-GB"/>
          </a:p>
        </p:txBody>
      </p:sp>
    </p:spTree>
    <p:extLst>
      <p:ext uri="{BB962C8B-B14F-4D97-AF65-F5344CB8AC3E}">
        <p14:creationId xmlns:p14="http://schemas.microsoft.com/office/powerpoint/2010/main" val="212299348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Right aligned 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rcRect t="-16139" r="54845" b="-56500"/>
          <a:stretch>
            <a:fillRect/>
          </a:stretch>
        </p:blipFill>
        <p:spPr bwMode="auto">
          <a:xfrm>
            <a:off x="3203575" y="836712"/>
            <a:ext cx="6218238" cy="211138"/>
          </a:xfrm>
          <a:prstGeom prst="rect">
            <a:avLst/>
          </a:prstGeom>
          <a:noFill/>
          <a:ln w="9525">
            <a:noFill/>
            <a:miter lim="800000"/>
            <a:headEnd/>
            <a:tailEnd/>
          </a:ln>
        </p:spPr>
      </p:pic>
      <p:sp>
        <p:nvSpPr>
          <p:cNvPr id="3" name="Content Placeholder 2"/>
          <p:cNvSpPr>
            <a:spLocks noGrp="1"/>
          </p:cNvSpPr>
          <p:nvPr>
            <p:ph idx="1"/>
          </p:nvPr>
        </p:nvSpPr>
        <p:spPr>
          <a:xfrm>
            <a:off x="251520" y="1341438"/>
            <a:ext cx="8640960" cy="5183906"/>
          </a:xfrm>
        </p:spPr>
        <p:txBody>
          <a:bodyPr/>
          <a:lstStyle>
            <a:lvl1pPr marL="0" indent="0">
              <a:lnSpc>
                <a:spcPct val="150000"/>
              </a:lnSpc>
              <a:spcBef>
                <a:spcPts val="0"/>
              </a:spcBef>
              <a:spcAft>
                <a:spcPts val="1200"/>
              </a:spcAft>
              <a:buNone/>
              <a:defRPr sz="1800">
                <a:solidFill>
                  <a:schemeClr val="tx1"/>
                </a:solidFill>
              </a:defRPr>
            </a:lvl1pPr>
            <a:lvl2pPr>
              <a:lnSpc>
                <a:spcPct val="150000"/>
              </a:lnSpc>
              <a:spcBef>
                <a:spcPts val="0"/>
              </a:spcBef>
              <a:spcAft>
                <a:spcPts val="1200"/>
              </a:spcAft>
              <a:defRPr sz="1600">
                <a:solidFill>
                  <a:schemeClr val="tx1"/>
                </a:solidFill>
              </a:defRPr>
            </a:lvl2pPr>
            <a:lvl3pPr>
              <a:lnSpc>
                <a:spcPct val="150000"/>
              </a:lnSpc>
              <a:spcBef>
                <a:spcPts val="0"/>
              </a:spcBef>
              <a:spcAft>
                <a:spcPts val="1200"/>
              </a:spcAft>
              <a:defRPr sz="1400">
                <a:solidFill>
                  <a:schemeClr val="tx1"/>
                </a:solidFill>
              </a:defRPr>
            </a:lvl3pPr>
            <a:lvl4pPr>
              <a:lnSpc>
                <a:spcPct val="150000"/>
              </a:lnSpc>
              <a:spcBef>
                <a:spcPts val="0"/>
              </a:spcBef>
              <a:spcAft>
                <a:spcPts val="1200"/>
              </a:spcAft>
              <a:defRPr/>
            </a:lvl4pPr>
            <a:lvl5pPr>
              <a:lnSpc>
                <a:spcPct val="150000"/>
              </a:lnSpc>
              <a:spcBef>
                <a:spcPts val="0"/>
              </a:spcBef>
              <a:spcAft>
                <a:spcPts val="1200"/>
              </a:spcAft>
              <a:defRPr/>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3203848" y="190800"/>
            <a:ext cx="5940152" cy="717920"/>
          </a:xfrm>
          <a:noFill/>
          <a:ln>
            <a:noFill/>
          </a:ln>
        </p:spPr>
        <p:txBody>
          <a:bodyPr/>
          <a:lstStyle>
            <a:lvl1pPr algn="r">
              <a:defRPr lang="en-GB" sz="3200">
                <a:solidFill>
                  <a:schemeClr val="accent1"/>
                </a:solidFill>
                <a:effectLst/>
                <a:latin typeface="Verdana" panose="020B0604030504040204" pitchFamily="34" charset="0"/>
              </a:defRPr>
            </a:lvl1pPr>
          </a:lstStyle>
          <a:p>
            <a:pPr lvl="0"/>
            <a:r>
              <a:rPr lang="en-US"/>
              <a:t>Click to edit Master title style</a:t>
            </a:r>
            <a:endParaRPr lang="en-GB"/>
          </a:p>
        </p:txBody>
      </p:sp>
    </p:spTree>
    <p:extLst>
      <p:ext uri="{BB962C8B-B14F-4D97-AF65-F5344CB8AC3E}">
        <p14:creationId xmlns:p14="http://schemas.microsoft.com/office/powerpoint/2010/main" val="15651963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srcRect t="-146577" r="43884" b="-126447"/>
          <a:stretch>
            <a:fillRect/>
          </a:stretch>
        </p:blipFill>
        <p:spPr bwMode="auto">
          <a:xfrm>
            <a:off x="-107950" y="836712"/>
            <a:ext cx="6911975" cy="301625"/>
          </a:xfrm>
          <a:prstGeom prst="rect">
            <a:avLst/>
          </a:prstGeom>
          <a:noFill/>
          <a:ln w="9525">
            <a:noFill/>
            <a:miter lim="800000"/>
            <a:headEnd/>
            <a:tailEnd/>
          </a:ln>
        </p:spPr>
      </p:pic>
      <p:sp>
        <p:nvSpPr>
          <p:cNvPr id="6" name="Title 1"/>
          <p:cNvSpPr>
            <a:spLocks noGrp="1"/>
          </p:cNvSpPr>
          <p:nvPr>
            <p:ph type="title"/>
          </p:nvPr>
        </p:nvSpPr>
        <p:spPr>
          <a:xfrm>
            <a:off x="179388" y="190800"/>
            <a:ext cx="8229600" cy="717920"/>
          </a:xfrm>
          <a:noFill/>
          <a:ln>
            <a:noFill/>
          </a:ln>
        </p:spPr>
        <p:txBody>
          <a:bodyPr/>
          <a:lstStyle>
            <a:lvl1pPr algn="l">
              <a:defRPr lang="en-GB" sz="3200">
                <a:solidFill>
                  <a:schemeClr val="accent1"/>
                </a:solidFill>
                <a:effectLst/>
                <a:latin typeface="Verdana" panose="020B0604030504040204" pitchFamily="34" charset="0"/>
              </a:defRPr>
            </a:lvl1pPr>
          </a:lstStyle>
          <a:p>
            <a:pPr lvl="0"/>
            <a:r>
              <a:rPr lang="en-US"/>
              <a:t>Click to edit Master title style</a:t>
            </a:r>
            <a:endParaRPr lang="en-GB"/>
          </a:p>
        </p:txBody>
      </p:sp>
    </p:spTree>
    <p:extLst>
      <p:ext uri="{BB962C8B-B14F-4D97-AF65-F5344CB8AC3E}">
        <p14:creationId xmlns:p14="http://schemas.microsoft.com/office/powerpoint/2010/main" val="236765168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cSld name="Long 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srcRect t="-146577" r="43884" b="-126447"/>
          <a:stretch>
            <a:fillRect/>
          </a:stretch>
        </p:blipFill>
        <p:spPr bwMode="auto">
          <a:xfrm>
            <a:off x="-107950" y="1398588"/>
            <a:ext cx="6911975" cy="301625"/>
          </a:xfrm>
          <a:prstGeom prst="rect">
            <a:avLst/>
          </a:prstGeom>
          <a:noFill/>
          <a:ln w="9525">
            <a:noFill/>
            <a:miter lim="800000"/>
            <a:headEnd/>
            <a:tailEnd/>
          </a:ln>
        </p:spPr>
      </p:pic>
      <p:sp>
        <p:nvSpPr>
          <p:cNvPr id="3" name="Content Placeholder 2"/>
          <p:cNvSpPr>
            <a:spLocks noGrp="1"/>
          </p:cNvSpPr>
          <p:nvPr>
            <p:ph idx="1"/>
          </p:nvPr>
        </p:nvSpPr>
        <p:spPr>
          <a:xfrm>
            <a:off x="251520" y="1844824"/>
            <a:ext cx="8640960" cy="4896544"/>
          </a:xfrm>
        </p:spPr>
        <p:txBody>
          <a:bodyPr/>
          <a:lstStyle>
            <a:lvl1pPr marL="0" indent="0">
              <a:lnSpc>
                <a:spcPct val="150000"/>
              </a:lnSpc>
              <a:spcBef>
                <a:spcPts val="0"/>
              </a:spcBef>
              <a:spcAft>
                <a:spcPts val="1200"/>
              </a:spcAft>
              <a:buNone/>
              <a:defRPr sz="1800">
                <a:solidFill>
                  <a:schemeClr val="tx1"/>
                </a:solidFill>
              </a:defRPr>
            </a:lvl1pPr>
            <a:lvl2pPr>
              <a:lnSpc>
                <a:spcPct val="150000"/>
              </a:lnSpc>
              <a:spcBef>
                <a:spcPts val="0"/>
              </a:spcBef>
              <a:spcAft>
                <a:spcPts val="1200"/>
              </a:spcAft>
              <a:defRPr sz="1600">
                <a:solidFill>
                  <a:schemeClr val="tx1"/>
                </a:solidFill>
              </a:defRPr>
            </a:lvl2pPr>
            <a:lvl3pPr>
              <a:lnSpc>
                <a:spcPct val="150000"/>
              </a:lnSpc>
              <a:spcBef>
                <a:spcPts val="0"/>
              </a:spcBef>
              <a:spcAft>
                <a:spcPts val="1200"/>
              </a:spcAft>
              <a:defRPr sz="1400">
                <a:solidFill>
                  <a:schemeClr val="tx1"/>
                </a:solidFill>
              </a:defRPr>
            </a:lvl3pPr>
            <a:lvl4pPr>
              <a:lnSpc>
                <a:spcPct val="150000"/>
              </a:lnSpc>
              <a:spcBef>
                <a:spcPts val="0"/>
              </a:spcBef>
              <a:spcAft>
                <a:spcPts val="1200"/>
              </a:spcAft>
              <a:defRPr/>
            </a:lvl4pPr>
            <a:lvl5pPr>
              <a:lnSpc>
                <a:spcPct val="150000"/>
              </a:lnSpc>
              <a:spcBef>
                <a:spcPts val="0"/>
              </a:spcBef>
              <a:spcAft>
                <a:spcPts val="1200"/>
              </a:spcAft>
              <a:defRPr/>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179388" y="190799"/>
            <a:ext cx="8229600" cy="1361673"/>
          </a:xfrm>
          <a:noFill/>
          <a:ln w="9525">
            <a:noFill/>
            <a:miter lim="800000"/>
            <a:headEnd/>
            <a:tailEnd/>
          </a:ln>
        </p:spPr>
        <p:txBody>
          <a:bodyPr/>
          <a:lstStyle>
            <a:lvl1pPr algn="l">
              <a:defRPr lang="en-GB" sz="3200" kern="1200">
                <a:solidFill>
                  <a:schemeClr val="accent1"/>
                </a:solidFill>
                <a:effectLst/>
                <a:latin typeface="Verdana" panose="020B0604030504040204" pitchFamily="34" charset="0"/>
                <a:ea typeface="+mj-ea"/>
                <a:cs typeface="+mj-cs"/>
              </a:defRPr>
            </a:lvl1pPr>
          </a:lstStyle>
          <a:p>
            <a:pPr lvl="0"/>
            <a:r>
              <a:rPr lang="en-US"/>
              <a:t>Click to edit Master title style</a:t>
            </a:r>
            <a:endParaRPr lang="en-GB"/>
          </a:p>
        </p:txBody>
      </p:sp>
    </p:spTree>
    <p:extLst>
      <p:ext uri="{BB962C8B-B14F-4D97-AF65-F5344CB8AC3E}">
        <p14:creationId xmlns:p14="http://schemas.microsoft.com/office/powerpoint/2010/main" val="109526903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Short titl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rcRect t="-146577" r="43884" b="-126447"/>
          <a:stretch>
            <a:fillRect/>
          </a:stretch>
        </p:blipFill>
        <p:spPr bwMode="auto">
          <a:xfrm>
            <a:off x="-107950" y="836712"/>
            <a:ext cx="4535488" cy="301625"/>
          </a:xfrm>
          <a:prstGeom prst="rect">
            <a:avLst/>
          </a:prstGeom>
          <a:noFill/>
          <a:ln w="9525">
            <a:noFill/>
            <a:miter lim="800000"/>
            <a:headEnd/>
            <a:tailEnd/>
          </a:ln>
        </p:spPr>
      </p:pic>
      <p:sp>
        <p:nvSpPr>
          <p:cNvPr id="3" name="Content Placeholder 2"/>
          <p:cNvSpPr>
            <a:spLocks noGrp="1"/>
          </p:cNvSpPr>
          <p:nvPr>
            <p:ph idx="1"/>
          </p:nvPr>
        </p:nvSpPr>
        <p:spPr>
          <a:xfrm>
            <a:off x="251520" y="1340768"/>
            <a:ext cx="8640960" cy="5184576"/>
          </a:xfrm>
        </p:spPr>
        <p:txBody>
          <a:bodyPr/>
          <a:lstStyle>
            <a:lvl1pPr marL="0" indent="0">
              <a:lnSpc>
                <a:spcPct val="150000"/>
              </a:lnSpc>
              <a:spcBef>
                <a:spcPts val="0"/>
              </a:spcBef>
              <a:spcAft>
                <a:spcPts val="1200"/>
              </a:spcAft>
              <a:buNone/>
              <a:defRPr sz="1800">
                <a:solidFill>
                  <a:schemeClr val="tx1"/>
                </a:solidFill>
              </a:defRPr>
            </a:lvl1pPr>
            <a:lvl2pPr>
              <a:lnSpc>
                <a:spcPct val="150000"/>
              </a:lnSpc>
              <a:spcBef>
                <a:spcPts val="0"/>
              </a:spcBef>
              <a:spcAft>
                <a:spcPts val="1200"/>
              </a:spcAft>
              <a:defRPr sz="1600">
                <a:solidFill>
                  <a:schemeClr val="tx1"/>
                </a:solidFill>
              </a:defRPr>
            </a:lvl2pPr>
            <a:lvl3pPr>
              <a:lnSpc>
                <a:spcPct val="150000"/>
              </a:lnSpc>
              <a:spcBef>
                <a:spcPts val="0"/>
              </a:spcBef>
              <a:spcAft>
                <a:spcPts val="1200"/>
              </a:spcAft>
              <a:defRPr sz="1400">
                <a:solidFill>
                  <a:schemeClr val="tx1"/>
                </a:solidFill>
              </a:defRPr>
            </a:lvl3pPr>
            <a:lvl4pPr>
              <a:lnSpc>
                <a:spcPct val="150000"/>
              </a:lnSpc>
              <a:spcBef>
                <a:spcPts val="0"/>
              </a:spcBef>
              <a:spcAft>
                <a:spcPts val="1200"/>
              </a:spcAft>
              <a:defRPr/>
            </a:lvl4pPr>
            <a:lvl5pPr>
              <a:lnSpc>
                <a:spcPct val="150000"/>
              </a:lnSpc>
              <a:spcBef>
                <a:spcPts val="0"/>
              </a:spcBef>
              <a:spcAft>
                <a:spcPts val="1200"/>
              </a:spcAft>
              <a:defRPr/>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179388" y="190800"/>
            <a:ext cx="4104580" cy="717920"/>
          </a:xfrm>
          <a:noFill/>
          <a:ln>
            <a:noFill/>
          </a:ln>
        </p:spPr>
        <p:txBody>
          <a:bodyPr/>
          <a:lstStyle>
            <a:lvl1pPr algn="l">
              <a:defRPr lang="en-GB" sz="3200">
                <a:solidFill>
                  <a:schemeClr val="accent1"/>
                </a:solidFill>
                <a:effectLst/>
                <a:latin typeface="Verdana" panose="020B0604030504040204" pitchFamily="34" charset="0"/>
              </a:defRPr>
            </a:lvl1pPr>
          </a:lstStyle>
          <a:p>
            <a:pPr lvl="0"/>
            <a:r>
              <a:rPr lang="en-US"/>
              <a:t>Click to edit Master title style</a:t>
            </a:r>
            <a:endParaRPr lang="en-GB"/>
          </a:p>
        </p:txBody>
      </p:sp>
    </p:spTree>
    <p:extLst>
      <p:ext uri="{BB962C8B-B14F-4D97-AF65-F5344CB8AC3E}">
        <p14:creationId xmlns:p14="http://schemas.microsoft.com/office/powerpoint/2010/main" val="300160792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49893" t="1543"/>
          <a:stretch/>
        </p:blipFill>
        <p:spPr>
          <a:xfrm rot="5400000">
            <a:off x="3757598" y="-3794111"/>
            <a:ext cx="1656185" cy="9189642"/>
          </a:xfrm>
          <a:prstGeom prst="rect">
            <a:avLst/>
          </a:prstGeom>
        </p:spPr>
      </p:pic>
      <p:pic>
        <p:nvPicPr>
          <p:cNvPr id="16" name="Picture 2" descr="IMG_0186.png"/>
          <p:cNvPicPr>
            <a:picLocks noChangeAspect="1"/>
          </p:cNvPicPr>
          <p:nvPr userDrawn="1"/>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78708" y="2276872"/>
            <a:ext cx="3170873" cy="4607223"/>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Rectangle 16"/>
          <p:cNvSpPr/>
          <p:nvPr userDrawn="1"/>
        </p:nvSpPr>
        <p:spPr>
          <a:xfrm>
            <a:off x="897234" y="3841510"/>
            <a:ext cx="5402958" cy="707886"/>
          </a:xfrm>
          <a:prstGeom prst="rect">
            <a:avLst/>
          </a:prstGeom>
        </p:spPr>
        <p:txBody>
          <a:bodyPr wrap="square">
            <a:spAutoFit/>
          </a:bodyPr>
          <a:lstStyle/>
          <a:p>
            <a:r>
              <a:rPr lang="en-GB" sz="2000">
                <a:solidFill>
                  <a:prstClr val="white"/>
                </a:solidFill>
                <a:latin typeface="Verdana" panose="020B0604030504040204" pitchFamily="34" charset="0"/>
              </a:rPr>
              <a:t>Do you feel more confident as a</a:t>
            </a:r>
          </a:p>
          <a:p>
            <a:r>
              <a:rPr lang="en-GB" sz="2000">
                <a:solidFill>
                  <a:prstClr val="white"/>
                </a:solidFill>
                <a:latin typeface="Verdana" panose="020B0604030504040204" pitchFamily="34" charset="0"/>
              </a:rPr>
              <a:t>result of what you have learned?</a:t>
            </a:r>
          </a:p>
        </p:txBody>
      </p:sp>
      <p:sp>
        <p:nvSpPr>
          <p:cNvPr id="18" name="TextBox 17"/>
          <p:cNvSpPr txBox="1"/>
          <p:nvPr userDrawn="1"/>
        </p:nvSpPr>
        <p:spPr>
          <a:xfrm>
            <a:off x="1043608" y="116012"/>
            <a:ext cx="3456384" cy="15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chemeClr val="accent3"/>
                </a:solidFill>
                <a:effectLst>
                  <a:outerShdw blurRad="38100" dist="38100" dir="2700000" algn="tl">
                    <a:srgbClr val="000000">
                      <a:alpha val="43137"/>
                    </a:srgbClr>
                  </a:outerShdw>
                </a:effectLst>
                <a:latin typeface="+mj-lt"/>
                <a:ea typeface="+mj-ea"/>
                <a:cs typeface="+mj-cs"/>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pPr>
              <a:defRPr/>
            </a:pPr>
            <a:r>
              <a:rPr lang="en-GB" sz="3600">
                <a:solidFill>
                  <a:srgbClr val="7A1F7F"/>
                </a:solidFill>
                <a:effectLst/>
                <a:latin typeface="Open Sans Semibold" panose="020B0706030804020204" pitchFamily="34" charset="0"/>
                <a:ea typeface="Open Sans Semibold" panose="020B0706030804020204" pitchFamily="34" charset="0"/>
                <a:cs typeface="Open Sans Semibold" panose="020B0706030804020204" pitchFamily="34" charset="0"/>
              </a:rPr>
              <a:t>Keep in touch!</a:t>
            </a:r>
          </a:p>
        </p:txBody>
      </p:sp>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3345" y="486474"/>
            <a:ext cx="739226" cy="770243"/>
          </a:xfrm>
          <a:prstGeom prst="rect">
            <a:avLst/>
          </a:prstGeom>
        </p:spPr>
      </p:pic>
      <p:sp>
        <p:nvSpPr>
          <p:cNvPr id="20" name="TextBox 19"/>
          <p:cNvSpPr txBox="1"/>
          <p:nvPr userDrawn="1"/>
        </p:nvSpPr>
        <p:spPr>
          <a:xfrm>
            <a:off x="1043608" y="1520478"/>
            <a:ext cx="5688632" cy="15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chemeClr val="accent3"/>
                </a:solidFill>
                <a:effectLst>
                  <a:outerShdw blurRad="38100" dist="38100" dir="2700000" algn="tl">
                    <a:srgbClr val="000000">
                      <a:alpha val="43137"/>
                    </a:srgbClr>
                  </a:outerShdw>
                </a:effectLst>
                <a:latin typeface="+mj-lt"/>
                <a:ea typeface="+mj-ea"/>
                <a:cs typeface="+mj-cs"/>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pPr>
              <a:defRPr/>
            </a:pPr>
            <a:r>
              <a:rPr lang="en-GB" sz="3600">
                <a:solidFill>
                  <a:prstClr val="white"/>
                </a:solidFill>
                <a:effectLst/>
                <a:latin typeface="Open Sans Semibold" panose="020B0706030804020204" pitchFamily="34" charset="0"/>
                <a:ea typeface="Open Sans Semibold" panose="020B0706030804020204" pitchFamily="34" charset="0"/>
                <a:cs typeface="Open Sans Semibold" panose="020B0706030804020204" pitchFamily="34" charset="0"/>
              </a:rPr>
              <a:t>Tell us what you think!</a:t>
            </a:r>
          </a:p>
        </p:txBody>
      </p:sp>
      <p:pic>
        <p:nvPicPr>
          <p:cNvPr id="21" name="Picture 2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2289" y="1855246"/>
            <a:ext cx="721338" cy="770243"/>
          </a:xfrm>
          <a:prstGeom prst="rect">
            <a:avLst/>
          </a:prstGeom>
        </p:spPr>
      </p:pic>
      <p:sp>
        <p:nvSpPr>
          <p:cNvPr id="22" name="Rectangle 21"/>
          <p:cNvSpPr/>
          <p:nvPr userDrawn="1"/>
        </p:nvSpPr>
        <p:spPr>
          <a:xfrm>
            <a:off x="5278432" y="275022"/>
            <a:ext cx="5867884" cy="410946"/>
          </a:xfrm>
          <a:prstGeom prst="rect">
            <a:avLst/>
          </a:prstGeom>
        </p:spPr>
        <p:txBody>
          <a:bodyPr wrap="square">
            <a:spAutoFit/>
          </a:bodyPr>
          <a:lstStyle/>
          <a:p>
            <a:pPr>
              <a:lnSpc>
                <a:spcPct val="115000"/>
              </a:lnSpc>
              <a:spcBef>
                <a:spcPts val="1000"/>
              </a:spcBef>
              <a:buFont typeface="+mj-lt"/>
              <a:buNone/>
            </a:pPr>
            <a:r>
              <a:rPr lang="en-GB" sz="2000">
                <a:solidFill>
                  <a:srgbClr val="7A1F7F"/>
                </a:solidFill>
                <a:latin typeface="Verdana" panose="020B0604030504040204" pitchFamily="34" charset="0"/>
                <a:ea typeface="Verdana" panose="020B0604030504040204" pitchFamily="34" charset="0"/>
                <a:cs typeface="Times New Roman" panose="02020603050405020304" pitchFamily="18" charset="0"/>
              </a:rPr>
              <a:t>mle@manchester.ac.uk</a:t>
            </a:r>
            <a:endParaRPr lang="en-GB" sz="2000">
              <a:solidFill>
                <a:srgbClr val="7A1F7F"/>
              </a:solidFill>
              <a:latin typeface="Verdana" panose="020B0604030504040204" pitchFamily="34" charset="0"/>
            </a:endParaRPr>
          </a:p>
        </p:txBody>
      </p:sp>
      <p:sp>
        <p:nvSpPr>
          <p:cNvPr id="23" name="Rectangle 22"/>
          <p:cNvSpPr/>
          <p:nvPr userDrawn="1"/>
        </p:nvSpPr>
        <p:spPr>
          <a:xfrm>
            <a:off x="5278432" y="956456"/>
            <a:ext cx="5867884" cy="446276"/>
          </a:xfrm>
          <a:prstGeom prst="rect">
            <a:avLst/>
          </a:prstGeom>
        </p:spPr>
        <p:txBody>
          <a:bodyPr wrap="square">
            <a:spAutoFit/>
          </a:bodyPr>
          <a:lstStyle/>
          <a:p>
            <a:pPr>
              <a:lnSpc>
                <a:spcPct val="115000"/>
              </a:lnSpc>
              <a:spcBef>
                <a:spcPts val="1000"/>
              </a:spcBef>
              <a:buFont typeface="+mj-lt"/>
              <a:buNone/>
            </a:pPr>
            <a:r>
              <a:rPr lang="en-GB" sz="2000">
                <a:solidFill>
                  <a:srgbClr val="7A1F7F"/>
                </a:solidFill>
                <a:latin typeface="Verdana" panose="020B0604030504040204" pitchFamily="34" charset="0"/>
                <a:ea typeface="Verdana" panose="020B0604030504040204" pitchFamily="34" charset="0"/>
                <a:cs typeface="Times New Roman" panose="02020603050405020304" pitchFamily="18" charset="0"/>
              </a:rPr>
              <a:t>@</a:t>
            </a:r>
            <a:r>
              <a:rPr lang="en-GB" sz="2000" err="1">
                <a:solidFill>
                  <a:srgbClr val="7A1F7F"/>
                </a:solidFill>
                <a:latin typeface="Verdana" panose="020B0604030504040204" pitchFamily="34" charset="0"/>
                <a:ea typeface="Verdana" panose="020B0604030504040204" pitchFamily="34" charset="0"/>
                <a:cs typeface="Times New Roman" panose="02020603050405020304" pitchFamily="18" charset="0"/>
              </a:rPr>
              <a:t>mlemanchester</a:t>
            </a:r>
            <a:endParaRPr lang="en-GB" sz="2000">
              <a:solidFill>
                <a:srgbClr val="7A1F7F"/>
              </a:solidFill>
              <a:latin typeface="Verdana" panose="020B0604030504040204" pitchFamily="34" charset="0"/>
            </a:endParaRPr>
          </a:p>
        </p:txBody>
      </p:sp>
      <p:pic>
        <p:nvPicPr>
          <p:cNvPr id="24" name="Picture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806775" y="984762"/>
            <a:ext cx="471657" cy="382640"/>
          </a:xfrm>
          <a:prstGeom prst="rect">
            <a:avLst/>
          </a:prstGeom>
        </p:spPr>
      </p:pic>
      <p:sp>
        <p:nvSpPr>
          <p:cNvPr id="28" name="Rectangle 27"/>
          <p:cNvSpPr/>
          <p:nvPr userDrawn="1"/>
        </p:nvSpPr>
        <p:spPr>
          <a:xfrm>
            <a:off x="897234" y="3141175"/>
            <a:ext cx="5402958" cy="400110"/>
          </a:xfrm>
          <a:prstGeom prst="rect">
            <a:avLst/>
          </a:prstGeom>
        </p:spPr>
        <p:txBody>
          <a:bodyPr wrap="square">
            <a:spAutoFit/>
          </a:bodyPr>
          <a:lstStyle/>
          <a:p>
            <a:r>
              <a:rPr lang="en-GB" sz="2000">
                <a:solidFill>
                  <a:prstClr val="white"/>
                </a:solidFill>
                <a:latin typeface="Verdana" panose="020B0604030504040204" pitchFamily="34" charset="0"/>
              </a:rPr>
              <a:t>I have found this session engaging.</a:t>
            </a:r>
          </a:p>
        </p:txBody>
      </p:sp>
      <p:sp>
        <p:nvSpPr>
          <p:cNvPr id="29" name="Rectangle 28"/>
          <p:cNvSpPr/>
          <p:nvPr userDrawn="1"/>
        </p:nvSpPr>
        <p:spPr>
          <a:xfrm>
            <a:off x="897234" y="4895789"/>
            <a:ext cx="5402958" cy="707886"/>
          </a:xfrm>
          <a:prstGeom prst="rect">
            <a:avLst/>
          </a:prstGeom>
        </p:spPr>
        <p:txBody>
          <a:bodyPr wrap="square">
            <a:spAutoFit/>
          </a:bodyPr>
          <a:lstStyle/>
          <a:p>
            <a:r>
              <a:rPr lang="en-GB" sz="2000">
                <a:solidFill>
                  <a:prstClr val="white"/>
                </a:solidFill>
                <a:latin typeface="Verdana" panose="020B0604030504040204" pitchFamily="34" charset="0"/>
              </a:rPr>
              <a:t>Do you think this session will</a:t>
            </a:r>
          </a:p>
          <a:p>
            <a:r>
              <a:rPr lang="en-GB" sz="2000">
                <a:solidFill>
                  <a:prstClr val="white"/>
                </a:solidFill>
                <a:latin typeface="Verdana" panose="020B0604030504040204" pitchFamily="34" charset="0"/>
              </a:rPr>
              <a:t>be beneficial to your learning?</a:t>
            </a:r>
          </a:p>
        </p:txBody>
      </p:sp>
      <p:pic>
        <p:nvPicPr>
          <p:cNvPr id="1026" name="Picture 2" descr="S:\Teaching and Learning Team\my-learning-essentials\3.e-learning-development\assets\misc\purple-click-edit.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788024" y="260648"/>
            <a:ext cx="479500" cy="498324"/>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userDrawn="1"/>
        </p:nvSpPr>
        <p:spPr>
          <a:xfrm>
            <a:off x="947014" y="5889466"/>
            <a:ext cx="4599977" cy="707886"/>
          </a:xfrm>
          <a:prstGeom prst="rect">
            <a:avLst/>
          </a:prstGeom>
          <a:noFill/>
        </p:spPr>
        <p:txBody>
          <a:bodyPr wrap="none" rtlCol="0">
            <a:spAutoFit/>
          </a:bodyPr>
          <a:lstStyle/>
          <a:p>
            <a:r>
              <a:rPr lang="en-GB" sz="2000">
                <a:solidFill>
                  <a:prstClr val="white"/>
                </a:solidFill>
                <a:latin typeface="Verdana" panose="020B0604030504040204" pitchFamily="34" charset="0"/>
              </a:rPr>
              <a:t>Will you change the way you work</a:t>
            </a:r>
          </a:p>
          <a:p>
            <a:r>
              <a:rPr lang="en-GB" sz="2000">
                <a:solidFill>
                  <a:prstClr val="white"/>
                </a:solidFill>
                <a:latin typeface="Verdana" panose="020B0604030504040204" pitchFamily="34" charset="0"/>
              </a:rPr>
              <a:t>based on what you’ve learned?</a:t>
            </a:r>
          </a:p>
        </p:txBody>
      </p:sp>
      <p:pic>
        <p:nvPicPr>
          <p:cNvPr id="1029" name="Picture 5" descr="S:\Teaching and Learning Team\Online resources\MLE\assets\icons\1.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62165" y="3079570"/>
            <a:ext cx="527518" cy="5275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eaching and Learning Team\Online resources\MLE\assets\icons\2.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62166" y="3875702"/>
            <a:ext cx="527517" cy="52751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S:\Teaching and Learning Team\Online resources\MLE\assets\icons\3.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62165" y="4898052"/>
            <a:ext cx="527518" cy="5275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Teaching and Learning Team\Online resources\MLE\assets\icons\4.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62166" y="5938012"/>
            <a:ext cx="527517" cy="527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94813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cSld name="big hea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Lst>
          </a:blip>
          <a:srcRect t="-146577" r="43884" b="-126447"/>
          <a:stretch>
            <a:fillRect/>
          </a:stretch>
        </p:blipFill>
        <p:spPr bwMode="auto">
          <a:xfrm>
            <a:off x="-108273" y="790278"/>
            <a:ext cx="5131222" cy="30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IMG_0186.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64844" y="63624"/>
            <a:ext cx="4684738" cy="6807770"/>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itle 1"/>
          <p:cNvSpPr>
            <a:spLocks noGrp="1"/>
          </p:cNvSpPr>
          <p:nvPr>
            <p:ph type="title"/>
          </p:nvPr>
        </p:nvSpPr>
        <p:spPr>
          <a:xfrm>
            <a:off x="179388" y="45297"/>
            <a:ext cx="8229600" cy="86342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GB" sz="2672">
                <a:solidFill>
                  <a:schemeClr val="accent1"/>
                </a:solidFill>
                <a:effectLst/>
                <a:latin typeface="Verdana" panose="020B0604030504040204" pitchFamily="34" charset="0"/>
              </a:defRPr>
            </a:lvl1pPr>
          </a:lstStyle>
          <a:p>
            <a:pPr lvl="0"/>
            <a:r>
              <a:rPr lang="en-US"/>
              <a:t>Click to edit Master title style</a:t>
            </a:r>
            <a:endParaRPr lang="en-GB"/>
          </a:p>
        </p:txBody>
      </p:sp>
    </p:spTree>
    <p:extLst>
      <p:ext uri="{BB962C8B-B14F-4D97-AF65-F5344CB8AC3E}">
        <p14:creationId xmlns:p14="http://schemas.microsoft.com/office/powerpoint/2010/main" val="240918136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4" title="purple box shape with wavey edg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918" b="6304"/>
          <a:stretch/>
        </p:blipFill>
        <p:spPr bwMode="auto">
          <a:xfrm>
            <a:off x="-36511" y="-99391"/>
            <a:ext cx="5760640"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MG_0186.png" title="My Learning Essentials punk head"/>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39656" y="1916832"/>
            <a:ext cx="3409926" cy="4954563"/>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2"/>
          <p:cNvSpPr txBox="1">
            <a:spLocks noChangeArrowheads="1"/>
          </p:cNvSpPr>
          <p:nvPr userDrawn="1"/>
        </p:nvSpPr>
        <p:spPr bwMode="auto">
          <a:xfrm>
            <a:off x="107504" y="2132857"/>
            <a:ext cx="5470550" cy="673075"/>
          </a:xfrm>
          <a:prstGeom prst="rect">
            <a:avLst/>
          </a:prstGeom>
          <a:noFill/>
          <a:ln>
            <a:noFill/>
          </a:ln>
        </p:spPr>
        <p:txBody>
          <a:bodyPr upright="1"/>
          <a:lstStyle/>
          <a:p>
            <a:pPr>
              <a:lnSpc>
                <a:spcPct val="150000"/>
              </a:lnSpc>
              <a:spcBef>
                <a:spcPts val="844"/>
              </a:spcBef>
              <a:spcAft>
                <a:spcPts val="211"/>
              </a:spcAft>
              <a:defRPr/>
            </a:pPr>
            <a:r>
              <a:rPr lang="en-GB" sz="2800" kern="1400" dirty="0">
                <a:solidFill>
                  <a:srgbClr val="FFFFFF"/>
                </a:solidFill>
                <a:latin typeface="Open Sans Semibold" panose="020B0706030804020204" pitchFamily="34" charset="0"/>
                <a:ea typeface="SimHei" panose="02010609060101010101" pitchFamily="49" charset="-122"/>
              </a:rPr>
              <a:t>My Learning Essentials</a:t>
            </a:r>
            <a:endParaRPr lang="en-GB" sz="2000" kern="1400" dirty="0">
              <a:solidFill>
                <a:srgbClr val="6B2D91"/>
              </a:solidFill>
              <a:latin typeface="Open Sans Semibold" panose="020B0706030804020204" pitchFamily="34" charset="0"/>
              <a:ea typeface="SimHei" panose="02010609060101010101" pitchFamily="49" charset="-122"/>
            </a:endParaRPr>
          </a:p>
        </p:txBody>
      </p:sp>
      <p:pic>
        <p:nvPicPr>
          <p:cNvPr id="11" name="Picture 8" title="University of Manchester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0910" y="202036"/>
            <a:ext cx="1832818" cy="77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userDrawn="1"/>
        </p:nvSpPr>
        <p:spPr bwMode="auto">
          <a:xfrm>
            <a:off x="167432" y="1196752"/>
            <a:ext cx="35814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600" dirty="0">
                <a:solidFill>
                  <a:srgbClr val="FDB828"/>
                </a:solidFill>
                <a:latin typeface="Effra" panose="020B0603020203020204" pitchFamily="34" charset="0"/>
                <a:ea typeface="Verdana" panose="020B0604030504040204" pitchFamily="34" charset="0"/>
                <a:cs typeface="Open Sans" panose="020B0606030504020204" pitchFamily="34" charset="0"/>
              </a:rPr>
              <a:t>The University of Manchester Library</a:t>
            </a:r>
            <a:endParaRPr lang="en-GB" dirty="0">
              <a:solidFill>
                <a:srgbClr val="595959"/>
              </a:solidFill>
              <a:latin typeface="Effra" panose="020B0603020203020204" pitchFamily="34" charset="0"/>
              <a:ea typeface="Verdana" panose="020B0604030504040204" pitchFamily="34" charset="0"/>
              <a:cs typeface="Open Sans" panose="020B0606030504020204" pitchFamily="34" charset="0"/>
            </a:endParaRPr>
          </a:p>
        </p:txBody>
      </p:sp>
      <p:pic>
        <p:nvPicPr>
          <p:cNvPr id="13" name="Picture 1" title="My Learning Essentials brand banner"/>
          <p:cNvPicPr>
            <a:picLocks noChangeAspect="1"/>
          </p:cNvPicPr>
          <p:nvPr userDrawn="1"/>
        </p:nvPicPr>
        <p:blipFill rotWithShape="1">
          <a:blip r:embed="rId5" cstate="print">
            <a:extLst>
              <a:ext uri="{28A0092B-C50C-407E-A947-70E740481C1C}">
                <a14:useLocalDpi xmlns:a14="http://schemas.microsoft.com/office/drawing/2010/main" val="0"/>
              </a:ext>
            </a:extLst>
          </a:blip>
          <a:srcRect l="5808" r="3637"/>
          <a:stretch/>
        </p:blipFill>
        <p:spPr bwMode="auto">
          <a:xfrm>
            <a:off x="-36512" y="2996952"/>
            <a:ext cx="57099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title="blockboard catalyst award logo"/>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6070542" y="332656"/>
            <a:ext cx="2965954" cy="864096"/>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title="gold twitter icon"/>
          <p:cNvGrpSpPr/>
          <p:nvPr userDrawn="1"/>
        </p:nvGrpSpPr>
        <p:grpSpPr>
          <a:xfrm>
            <a:off x="179512" y="6165304"/>
            <a:ext cx="2592288" cy="410882"/>
            <a:chOff x="395536" y="1124744"/>
            <a:chExt cx="2592288" cy="410881"/>
          </a:xfrm>
        </p:grpSpPr>
        <p:sp>
          <p:nvSpPr>
            <p:cNvPr id="18" name="Rectangle 17"/>
            <p:cNvSpPr/>
            <p:nvPr userDrawn="1"/>
          </p:nvSpPr>
          <p:spPr>
            <a:xfrm>
              <a:off x="827584" y="1124744"/>
              <a:ext cx="2160240" cy="410881"/>
            </a:xfrm>
            <a:prstGeom prst="rect">
              <a:avLst/>
            </a:prstGeom>
          </p:spPr>
          <p:txBody>
            <a:bodyPr wrap="square">
              <a:spAutoFit/>
            </a:bodyPr>
            <a:lstStyle/>
            <a:p>
              <a:pPr>
                <a:lnSpc>
                  <a:spcPct val="115000"/>
                </a:lnSpc>
                <a:spcBef>
                  <a:spcPts val="1000"/>
                </a:spcBef>
                <a:buFont typeface="+mj-lt"/>
                <a:buNone/>
              </a:pPr>
              <a:r>
                <a:rPr lang="en-GB"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GB" dirty="0" err="1">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mlemanchester</a:t>
              </a:r>
              <a:endParaRPr lang="en-GB"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9" name="Picture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5536" y="1124744"/>
              <a:ext cx="455603" cy="369617"/>
            </a:xfrm>
            <a:prstGeom prst="rect">
              <a:avLst/>
            </a:prstGeom>
          </p:spPr>
        </p:pic>
      </p:grpSp>
    </p:spTree>
    <p:extLst>
      <p:ext uri="{BB962C8B-B14F-4D97-AF65-F5344CB8AC3E}">
        <p14:creationId xmlns:p14="http://schemas.microsoft.com/office/powerpoint/2010/main" val="28579891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punk &amp; heading">
    <p:spTree>
      <p:nvGrpSpPr>
        <p:cNvPr id="1" name=""/>
        <p:cNvGrpSpPr/>
        <p:nvPr/>
      </p:nvGrpSpPr>
      <p:grpSpPr>
        <a:xfrm>
          <a:off x="0" y="0"/>
          <a:ext cx="0" cy="0"/>
          <a:chOff x="0" y="0"/>
          <a:chExt cx="0" cy="0"/>
        </a:xfrm>
      </p:grpSpPr>
      <p:pic>
        <p:nvPicPr>
          <p:cNvPr id="1026" name="Picture 2" title="My Learning Essentials Punk hea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8148" y="2051332"/>
            <a:ext cx="3309937"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Rectangle 4" title="transparent box"/>
              <p:cNvSpPr/>
              <p:nvPr userDrawn="1"/>
            </p:nvSpPr>
            <p:spPr>
              <a:xfrm>
                <a:off x="0" y="44624"/>
                <a:ext cx="9144000"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a:fld id="{825F15A7-03F4-43D7-82C5-3E23DA2F108C}" type="mathplaceholder">
                        <a:rPr lang="en-GB" i="1">
                          <a:solidFill>
                            <a:srgbClr val="FFFFFF"/>
                          </a:solidFill>
                          <a:latin typeface="Open Sans Semibold"/>
                        </a:rPr>
                        <a:t>Type equation here.</a:t>
                      </a:fld>
                    </m:oMath>
                  </m:oMathPara>
                </a14:m>
                <a:endParaRPr lang="en-GB" dirty="0">
                  <a:solidFill>
                    <a:srgbClr val="FFFFFF"/>
                  </a:solidFill>
                  <a:latin typeface="Open Sans Semibold"/>
                </a:endParaRPr>
              </a:p>
            </p:txBody>
          </p:sp>
        </mc:Choice>
        <mc:Fallback xmlns="">
          <p:sp>
            <p:nvSpPr>
              <p:cNvPr id="5" name="Rectangle 4" title="transparent box"/>
              <p:cNvSpPr>
                <a:spLocks noRot="1" noChangeAspect="1" noMove="1" noResize="1" noEditPoints="1" noAdjustHandles="1" noChangeArrowheads="1" noChangeShapeType="1" noTextEdit="1"/>
              </p:cNvSpPr>
              <p:nvPr userDrawn="1"/>
            </p:nvSpPr>
            <p:spPr>
              <a:xfrm>
                <a:off x="0" y="44624"/>
                <a:ext cx="9144000" cy="6858000"/>
              </a:xfrm>
              <a:prstGeom prst="rect">
                <a:avLst/>
              </a:prstGeom>
              <a:blipFill rotWithShape="1">
                <a:blip r:embed="rId3"/>
                <a:stretch>
                  <a:fillRect/>
                </a:stretch>
              </a:blipFill>
              <a:ln>
                <a:noFill/>
              </a:ln>
            </p:spPr>
            <p:txBody>
              <a:bodyPr/>
              <a:lstStyle/>
              <a:p>
                <a:r>
                  <a:rPr lang="en-GB">
                    <a:noFill/>
                  </a:rPr>
                  <a:t> </a:t>
                </a:r>
              </a:p>
            </p:txBody>
          </p:sp>
        </mc:Fallback>
      </mc:AlternateContent>
      <p:sp>
        <p:nvSpPr>
          <p:cNvPr id="9" name="Text Placeholder 8"/>
          <p:cNvSpPr>
            <a:spLocks noGrp="1"/>
          </p:cNvSpPr>
          <p:nvPr>
            <p:ph type="body" sz="quarter" idx="10"/>
          </p:nvPr>
        </p:nvSpPr>
        <p:spPr>
          <a:xfrm>
            <a:off x="179391"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11" name="Text Placeholder 10"/>
          <p:cNvSpPr>
            <a:spLocks noGrp="1"/>
          </p:cNvSpPr>
          <p:nvPr>
            <p:ph type="body" sz="quarter" idx="11"/>
          </p:nvPr>
        </p:nvSpPr>
        <p:spPr>
          <a:xfrm>
            <a:off x="250825" y="1628777"/>
            <a:ext cx="5545311" cy="4968577"/>
          </a:xfrm>
          <a:prstGeom prst="rect">
            <a:avLst/>
          </a:prstGeom>
        </p:spPr>
        <p:txBody>
          <a:bodyPr/>
          <a:lstStyle>
            <a:lvl1pPr marL="0" indent="0">
              <a:buNone/>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pic>
        <p:nvPicPr>
          <p:cNvPr id="13" name="Picture 12"/>
          <p:cNvPicPr>
            <a:picLocks noChangeAspect="1"/>
          </p:cNvPicPr>
          <p:nvPr userDrawn="1"/>
        </p:nvPicPr>
        <p:blipFill rotWithShape="1">
          <a:blip r:embed="rId4">
            <a:extLst>
              <a:ext uri="{28A0092B-C50C-407E-A947-70E740481C1C}">
                <a14:useLocalDpi xmlns:a14="http://schemas.microsoft.com/office/drawing/2010/main" val="0"/>
              </a:ext>
            </a:extLst>
          </a:blip>
          <a:srcRect l="16138" t="32386" b="1"/>
          <a:stretch/>
        </p:blipFill>
        <p:spPr>
          <a:xfrm>
            <a:off x="0" y="1218653"/>
            <a:ext cx="7668344" cy="45719"/>
          </a:xfrm>
          <a:prstGeom prst="rect">
            <a:avLst/>
          </a:prstGeom>
        </p:spPr>
      </p:pic>
    </p:spTree>
    <p:extLst>
      <p:ext uri="{BB962C8B-B14F-4D97-AF65-F5344CB8AC3E}">
        <p14:creationId xmlns:p14="http://schemas.microsoft.com/office/powerpoint/2010/main" val="395485706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Purple heading grey rule">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3"/>
            <a:ext cx="7668344" cy="45719"/>
          </a:xfrm>
          <a:prstGeom prst="rect">
            <a:avLst/>
          </a:prstGeom>
        </p:spPr>
      </p:pic>
      <p:sp>
        <p:nvSpPr>
          <p:cNvPr id="6" name="Text Placeholder 8"/>
          <p:cNvSpPr>
            <a:spLocks noGrp="1"/>
          </p:cNvSpPr>
          <p:nvPr>
            <p:ph type="body" sz="quarter" idx="10"/>
          </p:nvPr>
        </p:nvSpPr>
        <p:spPr>
          <a:xfrm>
            <a:off x="179391"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7" name="Text Placeholder 10"/>
          <p:cNvSpPr>
            <a:spLocks noGrp="1"/>
          </p:cNvSpPr>
          <p:nvPr>
            <p:ph type="body" sz="quarter" idx="11"/>
          </p:nvPr>
        </p:nvSpPr>
        <p:spPr>
          <a:xfrm>
            <a:off x="250826" y="1628777"/>
            <a:ext cx="8425631" cy="4968577"/>
          </a:xfrm>
          <a:prstGeom prst="rect">
            <a:avLst/>
          </a:prstGeom>
        </p:spPr>
        <p:txBody>
          <a:bodyPr/>
          <a:lstStyle>
            <a:lvl1pPr marL="0" indent="0">
              <a:buNone/>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375946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urple heading gold ru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8384" y="188640"/>
            <a:ext cx="864096" cy="796133"/>
          </a:xfrm>
          <a:prstGeom prst="rect">
            <a:avLst/>
          </a:prstGeom>
        </p:spPr>
      </p:pic>
    </p:spTree>
    <p:extLst>
      <p:ext uri="{BB962C8B-B14F-4D97-AF65-F5344CB8AC3E}">
        <p14:creationId xmlns:p14="http://schemas.microsoft.com/office/powerpoint/2010/main" val="136428733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Purple heading gold rule">
    <p:spTree>
      <p:nvGrpSpPr>
        <p:cNvPr id="1" name=""/>
        <p:cNvGrpSpPr/>
        <p:nvPr/>
      </p:nvGrpSpPr>
      <p:grpSpPr>
        <a:xfrm>
          <a:off x="0" y="0"/>
          <a:ext cx="0" cy="0"/>
          <a:chOff x="0" y="0"/>
          <a:chExt cx="0" cy="0"/>
        </a:xfrm>
      </p:grpSpPr>
      <p:pic>
        <p:nvPicPr>
          <p:cNvPr id="2" name="Picture 1"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9" y="1196753"/>
            <a:ext cx="7640845" cy="67619"/>
          </a:xfrm>
          <a:prstGeom prst="rect">
            <a:avLst/>
          </a:prstGeom>
        </p:spPr>
      </p:pic>
      <p:sp>
        <p:nvSpPr>
          <p:cNvPr id="6" name="Text Placeholder 8"/>
          <p:cNvSpPr>
            <a:spLocks noGrp="1"/>
          </p:cNvSpPr>
          <p:nvPr>
            <p:ph type="body" sz="quarter" idx="10"/>
          </p:nvPr>
        </p:nvSpPr>
        <p:spPr>
          <a:xfrm>
            <a:off x="179391"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4" name="Text Placeholder 10"/>
          <p:cNvSpPr>
            <a:spLocks noGrp="1"/>
          </p:cNvSpPr>
          <p:nvPr>
            <p:ph type="body" sz="quarter" idx="11"/>
          </p:nvPr>
        </p:nvSpPr>
        <p:spPr>
          <a:xfrm>
            <a:off x="250826" y="1628777"/>
            <a:ext cx="8425631" cy="4968577"/>
          </a:xfrm>
          <a:prstGeom prst="rect">
            <a:avLst/>
          </a:prstGeom>
        </p:spPr>
        <p:txBody>
          <a:bodyPr/>
          <a:lstStyle>
            <a:lvl1pPr marL="0" indent="0">
              <a:buNone/>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417295639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8" name="Text Placeholder 8"/>
          <p:cNvSpPr>
            <a:spLocks noGrp="1"/>
          </p:cNvSpPr>
          <p:nvPr>
            <p:ph type="body" sz="quarter" idx="10"/>
          </p:nvPr>
        </p:nvSpPr>
        <p:spPr>
          <a:xfrm>
            <a:off x="179391" y="-2738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pic>
        <p:nvPicPr>
          <p:cNvPr id="7" name="Picture 6"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980731"/>
            <a:ext cx="6200432" cy="54871"/>
          </a:xfrm>
          <a:prstGeom prst="rect">
            <a:avLst/>
          </a:prstGeom>
        </p:spPr>
      </p:pic>
      <p:pic>
        <p:nvPicPr>
          <p:cNvPr id="1027" name="Picture 3" title="computer screen grey"/>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2" y="5890444"/>
            <a:ext cx="864095" cy="809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Placeholder 11"/>
          <p:cNvSpPr>
            <a:spLocks noGrp="1"/>
          </p:cNvSpPr>
          <p:nvPr>
            <p:ph type="body" sz="quarter" idx="11" hasCustomPrompt="1"/>
          </p:nvPr>
        </p:nvSpPr>
        <p:spPr>
          <a:xfrm>
            <a:off x="1547664" y="5877272"/>
            <a:ext cx="6624736" cy="719360"/>
          </a:xfrm>
          <a:prstGeom prst="rect">
            <a:avLst/>
          </a:prstGeom>
        </p:spPr>
        <p:txBody>
          <a:bodyPr anchor="ctr" anchorCtr="0"/>
          <a:lstStyle>
            <a:lvl1pPr marL="0" indent="0">
              <a:buNone/>
              <a:defRPr lang="en-GB" sz="2400" b="0" i="0" u="none" smtClean="0">
                <a:effectLst/>
                <a:latin typeface="Verdana" panose="020B0604030504040204" pitchFamily="34" charset="0"/>
              </a:defRPr>
            </a:lvl1pPr>
            <a:lvl3pPr marL="914400" indent="0">
              <a:buNone/>
              <a:defRPr/>
            </a:lvl3pPr>
          </a:lstStyle>
          <a:p>
            <a:pPr lvl="0"/>
            <a:r>
              <a:rPr lang="en-GB" b="0" i="0" dirty="0">
                <a:solidFill>
                  <a:srgbClr val="444444"/>
                </a:solidFill>
                <a:effectLst/>
                <a:latin typeface="Roboto"/>
              </a:rPr>
              <a:t>https://goo.gl/kG3AKz place video URL here</a:t>
            </a:r>
            <a:endParaRPr lang="en-US" dirty="0"/>
          </a:p>
        </p:txBody>
      </p:sp>
      <p:sp>
        <p:nvSpPr>
          <p:cNvPr id="16" name="Media Placeholder 15"/>
          <p:cNvSpPr>
            <a:spLocks noGrp="1"/>
          </p:cNvSpPr>
          <p:nvPr>
            <p:ph type="media" sz="quarter" idx="13"/>
          </p:nvPr>
        </p:nvSpPr>
        <p:spPr>
          <a:xfrm>
            <a:off x="1331640" y="1484784"/>
            <a:ext cx="6624736" cy="3600400"/>
          </a:xfrm>
          <a:prstGeom prst="rect">
            <a:avLst/>
          </a:prstGeom>
        </p:spPr>
        <p:txBody>
          <a:bodyPr/>
          <a:lstStyle>
            <a:lvl1pPr marL="0" indent="0">
              <a:buNone/>
              <a:defRPr>
                <a:latin typeface="Verdana" panose="020B0604030504040204" pitchFamily="34" charset="0"/>
              </a:defRPr>
            </a:lvl1pPr>
          </a:lstStyle>
          <a:p>
            <a:endParaRPr lang="en-GB" dirty="0"/>
          </a:p>
        </p:txBody>
      </p:sp>
    </p:spTree>
    <p:extLst>
      <p:ext uri="{BB962C8B-B14F-4D97-AF65-F5344CB8AC3E}">
        <p14:creationId xmlns:p14="http://schemas.microsoft.com/office/powerpoint/2010/main" val="4637881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able_time">
    <p:spTree>
      <p:nvGrpSpPr>
        <p:cNvPr id="1" name=""/>
        <p:cNvGrpSpPr/>
        <p:nvPr/>
      </p:nvGrpSpPr>
      <p:grpSpPr>
        <a:xfrm>
          <a:off x="0" y="0"/>
          <a:ext cx="0" cy="0"/>
          <a:chOff x="0" y="0"/>
          <a:chExt cx="0" cy="0"/>
        </a:xfrm>
      </p:grpSpPr>
      <p:sp>
        <p:nvSpPr>
          <p:cNvPr id="8" name="Text Placeholder 8"/>
          <p:cNvSpPr>
            <a:spLocks noGrp="1"/>
          </p:cNvSpPr>
          <p:nvPr>
            <p:ph type="body" sz="quarter" idx="10"/>
          </p:nvPr>
        </p:nvSpPr>
        <p:spPr>
          <a:xfrm>
            <a:off x="179391"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pic>
        <p:nvPicPr>
          <p:cNvPr id="7" name="Picture 6"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1196755"/>
            <a:ext cx="6200432" cy="54871"/>
          </a:xfrm>
          <a:prstGeom prst="rect">
            <a:avLst/>
          </a:prstGeom>
        </p:spPr>
      </p:pic>
      <p:pic>
        <p:nvPicPr>
          <p:cNvPr id="1027" name="Picture 3" title="clock icon"/>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7957771" y="386941"/>
            <a:ext cx="601460" cy="61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able Placeholder 2"/>
          <p:cNvSpPr>
            <a:spLocks noGrp="1"/>
          </p:cNvSpPr>
          <p:nvPr>
            <p:ph type="tbl" sz="quarter" idx="14"/>
          </p:nvPr>
        </p:nvSpPr>
        <p:spPr>
          <a:xfrm>
            <a:off x="539552" y="1556792"/>
            <a:ext cx="8064896" cy="4032448"/>
          </a:xfrm>
          <a:prstGeom prst="rect">
            <a:avLst/>
          </a:prstGeom>
        </p:spPr>
        <p:txBody>
          <a:bodyPr/>
          <a:lstStyle>
            <a:lvl1pPr>
              <a:defRPr>
                <a:latin typeface="Verdana" panose="020B0604030504040204" pitchFamily="34" charset="0"/>
              </a:defRPr>
            </a:lvl1pPr>
          </a:lstStyle>
          <a:p>
            <a:endParaRPr lang="en-GB" dirty="0"/>
          </a:p>
        </p:txBody>
      </p:sp>
    </p:spTree>
    <p:extLst>
      <p:ext uri="{BB962C8B-B14F-4D97-AF65-F5344CB8AC3E}">
        <p14:creationId xmlns:p14="http://schemas.microsoft.com/office/powerpoint/2010/main" val="395445676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table_tim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28928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Venn">
    <p:spTree>
      <p:nvGrpSpPr>
        <p:cNvPr id="1" name=""/>
        <p:cNvGrpSpPr/>
        <p:nvPr/>
      </p:nvGrpSpPr>
      <p:grpSpPr>
        <a:xfrm>
          <a:off x="0" y="0"/>
          <a:ext cx="0" cy="0"/>
          <a:chOff x="0" y="0"/>
          <a:chExt cx="0" cy="0"/>
        </a:xfrm>
      </p:grpSpPr>
      <p:sp>
        <p:nvSpPr>
          <p:cNvPr id="4" name="Oval 3" title="purple circle white fill"/>
          <p:cNvSpPr/>
          <p:nvPr userDrawn="1"/>
        </p:nvSpPr>
        <p:spPr>
          <a:xfrm>
            <a:off x="539552" y="1556794"/>
            <a:ext cx="4888854" cy="4890919"/>
          </a:xfrm>
          <a:prstGeom prst="ellipse">
            <a:avLst/>
          </a:prstGeom>
          <a:solidFill>
            <a:schemeClr val="bg2">
              <a:alpha val="43000"/>
            </a:schemeClr>
          </a:solidFill>
          <a:ln w="38100">
            <a:solidFill>
              <a:srgbClr val="7A1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Verdana" panose="020B0604030504040204" pitchFamily="34" charset="0"/>
            </a:endParaRPr>
          </a:p>
        </p:txBody>
      </p:sp>
      <p:sp>
        <p:nvSpPr>
          <p:cNvPr id="5" name="Oval 4" title="gold circle white fill"/>
          <p:cNvSpPr/>
          <p:nvPr userDrawn="1"/>
        </p:nvSpPr>
        <p:spPr>
          <a:xfrm>
            <a:off x="3643586" y="1634427"/>
            <a:ext cx="4888854" cy="4890919"/>
          </a:xfrm>
          <a:prstGeom prst="ellipse">
            <a:avLst/>
          </a:prstGeom>
          <a:solidFill>
            <a:schemeClr val="bg1">
              <a:alpha val="43000"/>
            </a:schemeClr>
          </a:solidFill>
          <a:ln w="38100">
            <a:solidFill>
              <a:srgbClr val="FDB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Verdana" panose="020B0604030504040204" pitchFamily="34" charset="0"/>
            </a:endParaRP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3"/>
            <a:ext cx="7668344" cy="45719"/>
          </a:xfrm>
          <a:prstGeom prst="rect">
            <a:avLst/>
          </a:prstGeom>
        </p:spPr>
      </p:pic>
      <p:sp>
        <p:nvSpPr>
          <p:cNvPr id="9" name="Text Placeholder 8"/>
          <p:cNvSpPr>
            <a:spLocks noGrp="1"/>
          </p:cNvSpPr>
          <p:nvPr userDrawn="1">
            <p:ph type="body" sz="quarter" idx="10"/>
          </p:nvPr>
        </p:nvSpPr>
        <p:spPr>
          <a:xfrm>
            <a:off x="179391"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11" name="Text Placeholder 8"/>
          <p:cNvSpPr>
            <a:spLocks noGrp="1"/>
          </p:cNvSpPr>
          <p:nvPr userDrawn="1">
            <p:ph type="body" sz="quarter" idx="12" hasCustomPrompt="1"/>
          </p:nvPr>
        </p:nvSpPr>
        <p:spPr>
          <a:xfrm>
            <a:off x="5868144" y="3068960"/>
            <a:ext cx="2520280" cy="1656184"/>
          </a:xfrm>
          <a:prstGeom prst="rect">
            <a:avLst/>
          </a:prstGeom>
        </p:spPr>
        <p:txBody>
          <a:bodyPr tIns="288000"/>
          <a:lstStyle>
            <a:lvl1pPr marL="216000" indent="0">
              <a:lnSpc>
                <a:spcPct val="150000"/>
              </a:lnSpc>
              <a:spcBef>
                <a:spcPts val="1800"/>
              </a:spcBef>
              <a:spcAft>
                <a:spcPts val="1800"/>
              </a:spcAft>
              <a:buNone/>
              <a:defRPr kumimoji="0" lang="en-US" sz="2800" b="0" i="0" u="none" strike="noStrike" kern="1200" cap="none" spc="0" normalizeH="0" baseline="0" dirty="0" smtClean="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Placeholder text</a:t>
            </a:r>
          </a:p>
        </p:txBody>
      </p:sp>
      <p:sp>
        <p:nvSpPr>
          <p:cNvPr id="12" name="Text Placeholder 8"/>
          <p:cNvSpPr>
            <a:spLocks noGrp="1"/>
          </p:cNvSpPr>
          <p:nvPr userDrawn="1">
            <p:ph type="body" sz="quarter" idx="13" hasCustomPrompt="1"/>
          </p:nvPr>
        </p:nvSpPr>
        <p:spPr>
          <a:xfrm>
            <a:off x="683568" y="3068960"/>
            <a:ext cx="2520280" cy="1656184"/>
          </a:xfrm>
          <a:prstGeom prst="rect">
            <a:avLst/>
          </a:prstGeom>
        </p:spPr>
        <p:txBody>
          <a:bodyPr tIns="288000"/>
          <a:lstStyle>
            <a:lvl1pPr marL="216000" indent="0">
              <a:lnSpc>
                <a:spcPct val="150000"/>
              </a:lnSpc>
              <a:spcBef>
                <a:spcPts val="1800"/>
              </a:spcBef>
              <a:spcAft>
                <a:spcPts val="1800"/>
              </a:spcAft>
              <a:buNone/>
              <a:defRPr kumimoji="0" lang="en-US" sz="2800" b="0" i="0" u="none" strike="noStrike" kern="1200" cap="none" spc="0" normalizeH="0" baseline="0" dirty="0" smtClean="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Placeholder text</a:t>
            </a:r>
          </a:p>
        </p:txBody>
      </p:sp>
      <p:sp>
        <p:nvSpPr>
          <p:cNvPr id="13" name="Text Placeholder 8"/>
          <p:cNvSpPr>
            <a:spLocks noGrp="1"/>
          </p:cNvSpPr>
          <p:nvPr userDrawn="1">
            <p:ph type="body" sz="quarter" idx="14" hasCustomPrompt="1"/>
          </p:nvPr>
        </p:nvSpPr>
        <p:spPr>
          <a:xfrm>
            <a:off x="3707904" y="3068960"/>
            <a:ext cx="1656184" cy="2160240"/>
          </a:xfrm>
          <a:prstGeom prst="rect">
            <a:avLst/>
          </a:prstGeom>
        </p:spPr>
        <p:txBody>
          <a:bodyPr tIns="288000"/>
          <a:lstStyle>
            <a:lvl1pPr marL="216000" indent="0">
              <a:lnSpc>
                <a:spcPct val="150000"/>
              </a:lnSpc>
              <a:spcBef>
                <a:spcPts val="1800"/>
              </a:spcBef>
              <a:spcAft>
                <a:spcPts val="1800"/>
              </a:spcAft>
              <a:buNone/>
              <a:defRPr kumimoji="0" lang="en-US" sz="2400" b="0" i="0" u="none" strike="noStrike" kern="1200" cap="none" spc="0" normalizeH="0" baseline="0" dirty="0" smtClean="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Placeholder text</a:t>
            </a:r>
          </a:p>
        </p:txBody>
      </p:sp>
    </p:spTree>
    <p:extLst>
      <p:ext uri="{BB962C8B-B14F-4D97-AF65-F5344CB8AC3E}">
        <p14:creationId xmlns:p14="http://schemas.microsoft.com/office/powerpoint/2010/main" val="27048771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qoute_1">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1475656" y="1988840"/>
            <a:ext cx="6264696" cy="2879725"/>
          </a:xfrm>
          <a:prstGeom prst="rect">
            <a:avLst/>
          </a:prstGeom>
        </p:spPr>
        <p:txBody>
          <a:bodyPr/>
          <a:lstStyle>
            <a:lvl1pPr marL="0" indent="0">
              <a:buNone/>
              <a:defRPr>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amet, consectetuer adipiscing elit. Maecenas porttitor congue massa. Fusce posuere, magna sed pulvinar ultricies, purus lectus </a:t>
            </a:r>
            <a:r>
              <a:rPr lang="en-US" dirty="0" err="1"/>
              <a:t>malesuada</a:t>
            </a:r>
            <a:r>
              <a:rPr lang="en-US" dirty="0"/>
              <a:t> libero.</a:t>
            </a:r>
          </a:p>
        </p:txBody>
      </p:sp>
      <p:pic>
        <p:nvPicPr>
          <p:cNvPr id="8" name="Picture 7"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3"/>
            <a:ext cx="7668344" cy="45719"/>
          </a:xfrm>
          <a:prstGeom prst="rect">
            <a:avLst/>
          </a:prstGeom>
        </p:spPr>
      </p:pic>
      <p:sp>
        <p:nvSpPr>
          <p:cNvPr id="9" name="Text Placeholder 8"/>
          <p:cNvSpPr>
            <a:spLocks noGrp="1"/>
          </p:cNvSpPr>
          <p:nvPr>
            <p:ph type="body" sz="quarter" idx="10"/>
          </p:nvPr>
        </p:nvSpPr>
        <p:spPr>
          <a:xfrm>
            <a:off x="179391"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15" name="Text Placeholder 6"/>
          <p:cNvSpPr>
            <a:spLocks noGrp="1"/>
          </p:cNvSpPr>
          <p:nvPr>
            <p:ph type="body" sz="quarter" idx="12" hasCustomPrompt="1"/>
          </p:nvPr>
        </p:nvSpPr>
        <p:spPr>
          <a:xfrm>
            <a:off x="3995936" y="5301208"/>
            <a:ext cx="3584458" cy="504056"/>
          </a:xfrm>
          <a:prstGeom prst="rect">
            <a:avLst/>
          </a:prstGeom>
        </p:spPr>
        <p:txBody>
          <a:bodyPr/>
          <a:lstStyle>
            <a:lvl1pPr marL="0" indent="0">
              <a:buNone/>
              <a:defRPr sz="2400" b="0">
                <a:solidFill>
                  <a:srgbClr val="7A1F7F"/>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 here</a:t>
            </a:r>
          </a:p>
        </p:txBody>
      </p:sp>
    </p:spTree>
    <p:extLst>
      <p:ext uri="{BB962C8B-B14F-4D97-AF65-F5344CB8AC3E}">
        <p14:creationId xmlns:p14="http://schemas.microsoft.com/office/powerpoint/2010/main" val="269290792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qoute_2">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1475656" y="1988840"/>
            <a:ext cx="6264696" cy="2879725"/>
          </a:xfrm>
          <a:prstGeom prst="rect">
            <a:avLst/>
          </a:prstGeom>
        </p:spPr>
        <p:txBody>
          <a:bodyPr/>
          <a:lstStyle>
            <a:lvl1pPr marL="0" indent="0">
              <a:buNone/>
              <a:defRPr>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amet, consectetuer adipiscing elit. Maecenas porttitor congue massa. Fusce posuere, magna sed pulvinar ultricies, purus lectus </a:t>
            </a:r>
            <a:r>
              <a:rPr lang="en-US" dirty="0" err="1"/>
              <a:t>malesuada</a:t>
            </a:r>
            <a:r>
              <a:rPr lang="en-US" dirty="0"/>
              <a:t> libero.</a:t>
            </a:r>
          </a:p>
        </p:txBody>
      </p:sp>
      <p:sp>
        <p:nvSpPr>
          <p:cNvPr id="9" name="Text Placeholder 8"/>
          <p:cNvSpPr>
            <a:spLocks noGrp="1"/>
          </p:cNvSpPr>
          <p:nvPr>
            <p:ph type="body" sz="quarter" idx="10"/>
          </p:nvPr>
        </p:nvSpPr>
        <p:spPr>
          <a:xfrm>
            <a:off x="179391"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15" name="Text Placeholder 6"/>
          <p:cNvSpPr>
            <a:spLocks noGrp="1"/>
          </p:cNvSpPr>
          <p:nvPr>
            <p:ph type="body" sz="quarter" idx="12" hasCustomPrompt="1"/>
          </p:nvPr>
        </p:nvSpPr>
        <p:spPr>
          <a:xfrm>
            <a:off x="3995936" y="5301208"/>
            <a:ext cx="3584458" cy="504056"/>
          </a:xfrm>
          <a:prstGeom prst="rect">
            <a:avLst/>
          </a:prstGeom>
          <a:noFill/>
        </p:spPr>
        <p:txBody>
          <a:bodyPr/>
          <a:lstStyle>
            <a:lvl1pPr marL="0" indent="0">
              <a:buNone/>
              <a:defRPr sz="2400" b="0">
                <a:solidFill>
                  <a:srgbClr val="7A1F7F"/>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 here</a:t>
            </a:r>
          </a:p>
        </p:txBody>
      </p:sp>
      <p:pic>
        <p:nvPicPr>
          <p:cNvPr id="2050" name="Picture 2" title="gold 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597" y="1196753"/>
            <a:ext cx="6200775"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534516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3 concepts">
    <p:spTree>
      <p:nvGrpSpPr>
        <p:cNvPr id="1" name=""/>
        <p:cNvGrpSpPr/>
        <p:nvPr/>
      </p:nvGrpSpPr>
      <p:grpSpPr>
        <a:xfrm>
          <a:off x="0" y="0"/>
          <a:ext cx="0" cy="0"/>
          <a:chOff x="0" y="0"/>
          <a:chExt cx="0" cy="0"/>
        </a:xfrm>
      </p:grpSpPr>
      <p:pic>
        <p:nvPicPr>
          <p:cNvPr id="9" name="Picture 8" title="purple box"/>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2600789"/>
            <a:ext cx="2664296" cy="2131437"/>
          </a:xfrm>
          <a:prstGeom prst="rect">
            <a:avLst/>
          </a:prstGeom>
        </p:spPr>
      </p:pic>
      <p:pic>
        <p:nvPicPr>
          <p:cNvPr id="3" name="Picture 2" title="grey line"/>
          <p:cNvPicPr>
            <a:picLocks noChangeAspect="1"/>
          </p:cNvPicPr>
          <p:nvPr userDrawn="1"/>
        </p:nvPicPr>
        <p:blipFill rotWithShape="1">
          <a:blip r:embed="rId3">
            <a:extLst>
              <a:ext uri="{28A0092B-C50C-407E-A947-70E740481C1C}">
                <a14:useLocalDpi xmlns:a14="http://schemas.microsoft.com/office/drawing/2010/main" val="0"/>
              </a:ext>
            </a:extLst>
          </a:blip>
          <a:srcRect l="24024" t="18173"/>
          <a:stretch/>
        </p:blipFill>
        <p:spPr>
          <a:xfrm>
            <a:off x="0" y="1209040"/>
            <a:ext cx="6947248" cy="55331"/>
          </a:xfrm>
          <a:prstGeom prst="rect">
            <a:avLst/>
          </a:prstGeom>
        </p:spPr>
      </p:pic>
      <p:pic>
        <p:nvPicPr>
          <p:cNvPr id="6" name="Picture 5" title="gold box"/>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28184" y="2636912"/>
            <a:ext cx="2667600" cy="2131200"/>
          </a:xfrm>
          <a:prstGeom prst="rect">
            <a:avLst/>
          </a:prstGeom>
        </p:spPr>
      </p:pic>
      <p:sp>
        <p:nvSpPr>
          <p:cNvPr id="7" name="Rectangle 6"/>
          <p:cNvSpPr/>
          <p:nvPr userDrawn="1"/>
        </p:nvSpPr>
        <p:spPr>
          <a:xfrm>
            <a:off x="6305885" y="2754678"/>
            <a:ext cx="2486307" cy="1943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Verdana" panose="020B0604030504040204" pitchFamily="34" charset="0"/>
            </a:endParaRPr>
          </a:p>
        </p:txBody>
      </p:sp>
      <p:pic>
        <p:nvPicPr>
          <p:cNvPr id="8" name="Picture 7" title="grey box"/>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38047" y="2636909"/>
            <a:ext cx="2667906" cy="2131200"/>
          </a:xfrm>
          <a:prstGeom prst="rect">
            <a:avLst/>
          </a:prstGeom>
        </p:spPr>
      </p:pic>
      <p:sp>
        <p:nvSpPr>
          <p:cNvPr id="20" name="Text Placeholder 16"/>
          <p:cNvSpPr>
            <a:spLocks noGrp="1"/>
          </p:cNvSpPr>
          <p:nvPr userDrawn="1">
            <p:ph type="body" sz="quarter" idx="13" hasCustomPrompt="1"/>
          </p:nvPr>
        </p:nvSpPr>
        <p:spPr>
          <a:xfrm>
            <a:off x="637220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Verdana" panose="020B0604030504040204" pitchFamily="34" charset="0"/>
              </a:defRPr>
            </a:lvl1pPr>
            <a:lvl2pPr marL="457200" indent="0" algn="ctr">
              <a:buNone/>
              <a:defRPr/>
            </a:lvl2pPr>
          </a:lstStyle>
          <a:p>
            <a:pPr lvl="0"/>
            <a:r>
              <a:rPr lang="en-US" dirty="0"/>
              <a:t>Placeholder</a:t>
            </a:r>
          </a:p>
        </p:txBody>
      </p:sp>
      <p:sp>
        <p:nvSpPr>
          <p:cNvPr id="21" name="Text Placeholder 16"/>
          <p:cNvSpPr>
            <a:spLocks noGrp="1"/>
          </p:cNvSpPr>
          <p:nvPr userDrawn="1">
            <p:ph type="body" sz="quarter" idx="14" hasCustomPrompt="1"/>
          </p:nvPr>
        </p:nvSpPr>
        <p:spPr>
          <a:xfrm>
            <a:off x="3347864"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Verdana" panose="020B0604030504040204" pitchFamily="34" charset="0"/>
              </a:defRPr>
            </a:lvl1pPr>
            <a:lvl2pPr marL="457200" indent="0" algn="ctr">
              <a:buNone/>
              <a:defRPr/>
            </a:lvl2pPr>
          </a:lstStyle>
          <a:p>
            <a:pPr lvl="0"/>
            <a:r>
              <a:rPr lang="en-US" dirty="0"/>
              <a:t>Placeholder</a:t>
            </a:r>
          </a:p>
        </p:txBody>
      </p:sp>
      <p:sp>
        <p:nvSpPr>
          <p:cNvPr id="22" name="Text Placeholder 16"/>
          <p:cNvSpPr>
            <a:spLocks noGrp="1"/>
          </p:cNvSpPr>
          <p:nvPr userDrawn="1">
            <p:ph type="body" sz="quarter" idx="15" hasCustomPrompt="1"/>
          </p:nvPr>
        </p:nvSpPr>
        <p:spPr>
          <a:xfrm>
            <a:off x="395536"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Verdana" panose="020B0604030504040204" pitchFamily="34" charset="0"/>
              </a:defRPr>
            </a:lvl1pPr>
            <a:lvl2pPr marL="457200" indent="0" algn="ctr">
              <a:buNone/>
              <a:defRPr/>
            </a:lvl2pPr>
          </a:lstStyle>
          <a:p>
            <a:pPr lvl="0"/>
            <a:r>
              <a:rPr lang="en-US" dirty="0"/>
              <a:t>Placeholder</a:t>
            </a:r>
          </a:p>
        </p:txBody>
      </p:sp>
      <p:sp>
        <p:nvSpPr>
          <p:cNvPr id="23" name="Text Placeholder 8"/>
          <p:cNvSpPr>
            <a:spLocks noGrp="1"/>
          </p:cNvSpPr>
          <p:nvPr userDrawn="1">
            <p:ph type="body" sz="quarter" idx="10"/>
          </p:nvPr>
        </p:nvSpPr>
        <p:spPr>
          <a:xfrm>
            <a:off x="179391"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Tree>
    <p:extLst>
      <p:ext uri="{BB962C8B-B14F-4D97-AF65-F5344CB8AC3E}">
        <p14:creationId xmlns:p14="http://schemas.microsoft.com/office/powerpoint/2010/main" val="267384079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3 concepts">
    <p:spTree>
      <p:nvGrpSpPr>
        <p:cNvPr id="1" name=""/>
        <p:cNvGrpSpPr/>
        <p:nvPr/>
      </p:nvGrpSpPr>
      <p:grpSpPr>
        <a:xfrm>
          <a:off x="0" y="0"/>
          <a:ext cx="0" cy="0"/>
          <a:chOff x="0" y="0"/>
          <a:chExt cx="0" cy="0"/>
        </a:xfrm>
      </p:grpSpPr>
      <p:pic>
        <p:nvPicPr>
          <p:cNvPr id="3" name="Picture 2"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24024" t="18173"/>
          <a:stretch/>
        </p:blipFill>
        <p:spPr>
          <a:xfrm>
            <a:off x="0" y="1209040"/>
            <a:ext cx="6947248" cy="55331"/>
          </a:xfrm>
          <a:prstGeom prst="rect">
            <a:avLst/>
          </a:prstGeom>
        </p:spPr>
      </p:pic>
      <p:sp>
        <p:nvSpPr>
          <p:cNvPr id="20" name="Text Placeholder 16"/>
          <p:cNvSpPr>
            <a:spLocks noGrp="1"/>
          </p:cNvSpPr>
          <p:nvPr>
            <p:ph type="body" sz="quarter" idx="13" hasCustomPrompt="1"/>
          </p:nvPr>
        </p:nvSpPr>
        <p:spPr>
          <a:xfrm>
            <a:off x="637220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Verdana" panose="020B0604030504040204" pitchFamily="34" charset="0"/>
              </a:defRPr>
            </a:lvl1pPr>
            <a:lvl2pPr marL="457200" indent="0" algn="ctr">
              <a:buNone/>
              <a:defRPr/>
            </a:lvl2pPr>
          </a:lstStyle>
          <a:p>
            <a:pPr lvl="0"/>
            <a:r>
              <a:rPr lang="en-US" dirty="0"/>
              <a:t>Placeholder</a:t>
            </a:r>
          </a:p>
        </p:txBody>
      </p:sp>
      <p:sp>
        <p:nvSpPr>
          <p:cNvPr id="22" name="Text Placeholder 16"/>
          <p:cNvSpPr>
            <a:spLocks noGrp="1"/>
          </p:cNvSpPr>
          <p:nvPr>
            <p:ph type="body" sz="quarter" idx="15" hasCustomPrompt="1"/>
          </p:nvPr>
        </p:nvSpPr>
        <p:spPr>
          <a:xfrm>
            <a:off x="61156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Verdana" panose="020B0604030504040204" pitchFamily="34" charset="0"/>
              </a:defRPr>
            </a:lvl1pPr>
            <a:lvl2pPr marL="457200" indent="0" algn="ctr">
              <a:buNone/>
              <a:defRPr/>
            </a:lvl2pPr>
          </a:lstStyle>
          <a:p>
            <a:pPr lvl="0"/>
            <a:r>
              <a:rPr lang="en-US" dirty="0"/>
              <a:t>Placeholder</a:t>
            </a:r>
          </a:p>
        </p:txBody>
      </p:sp>
      <p:sp>
        <p:nvSpPr>
          <p:cNvPr id="23" name="Text Placeholder 8"/>
          <p:cNvSpPr>
            <a:spLocks noGrp="1"/>
          </p:cNvSpPr>
          <p:nvPr>
            <p:ph type="body" sz="quarter" idx="10"/>
          </p:nvPr>
        </p:nvSpPr>
        <p:spPr>
          <a:xfrm>
            <a:off x="179391"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13" name="Text Placeholder 16"/>
          <p:cNvSpPr>
            <a:spLocks noGrp="1"/>
          </p:cNvSpPr>
          <p:nvPr>
            <p:ph type="body" sz="quarter" idx="16" hasCustomPrompt="1"/>
          </p:nvPr>
        </p:nvSpPr>
        <p:spPr>
          <a:xfrm>
            <a:off x="349188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Verdana" panose="020B0604030504040204" pitchFamily="34" charset="0"/>
              </a:defRPr>
            </a:lvl1pPr>
            <a:lvl2pPr marL="457200" indent="0" algn="ctr">
              <a:buNone/>
              <a:defRPr/>
            </a:lvl2pPr>
          </a:lstStyle>
          <a:p>
            <a:pPr lvl="0"/>
            <a:r>
              <a:rPr lang="en-US" dirty="0"/>
              <a:t>Placeholder</a:t>
            </a:r>
          </a:p>
        </p:txBody>
      </p:sp>
    </p:spTree>
    <p:extLst>
      <p:ext uri="{BB962C8B-B14F-4D97-AF65-F5344CB8AC3E}">
        <p14:creationId xmlns:p14="http://schemas.microsoft.com/office/powerpoint/2010/main" val="172210239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 concepts">
    <p:spTree>
      <p:nvGrpSpPr>
        <p:cNvPr id="1" name=""/>
        <p:cNvGrpSpPr/>
        <p:nvPr/>
      </p:nvGrpSpPr>
      <p:grpSpPr>
        <a:xfrm>
          <a:off x="0" y="0"/>
          <a:ext cx="0" cy="0"/>
          <a:chOff x="0" y="0"/>
          <a:chExt cx="0" cy="0"/>
        </a:xfrm>
      </p:grpSpPr>
      <p:pic>
        <p:nvPicPr>
          <p:cNvPr id="8" name="Picture 7" title="grey box"/>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9017" y="2276872"/>
            <a:ext cx="3425395" cy="2736304"/>
          </a:xfrm>
          <a:prstGeom prst="rect">
            <a:avLst/>
          </a:prstGeom>
        </p:spPr>
      </p:pic>
      <p:pic>
        <p:nvPicPr>
          <p:cNvPr id="9" name="Picture 8" title="purple box"/>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2549" y="2276874"/>
            <a:ext cx="3456384" cy="2765108"/>
          </a:xfrm>
          <a:prstGeom prst="rect">
            <a:avLst/>
          </a:prstGeom>
        </p:spPr>
      </p:pic>
      <p:pic>
        <p:nvPicPr>
          <p:cNvPr id="3" name="Picture 2" title="gold lin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11" y="1209040"/>
            <a:ext cx="6252299" cy="55331"/>
          </a:xfrm>
          <a:prstGeom prst="rect">
            <a:avLst/>
          </a:prstGeom>
        </p:spPr>
      </p:pic>
      <p:sp>
        <p:nvSpPr>
          <p:cNvPr id="21" name="Text Placeholder 16"/>
          <p:cNvSpPr>
            <a:spLocks noGrp="1"/>
          </p:cNvSpPr>
          <p:nvPr>
            <p:ph type="body" sz="quarter" idx="14" hasCustomPrompt="1"/>
          </p:nvPr>
        </p:nvSpPr>
        <p:spPr>
          <a:xfrm>
            <a:off x="4963029" y="2492896"/>
            <a:ext cx="3096344" cy="2376264"/>
          </a:xfrm>
          <a:prstGeom prst="rect">
            <a:avLst/>
          </a:prstGeom>
        </p:spPr>
        <p:txBody>
          <a:bodyPr lIns="46800" rIns="46800" anchor="ctr" anchorCtr="0"/>
          <a:lstStyle>
            <a:lvl1pPr marL="0" indent="0" algn="ctr">
              <a:buNone/>
              <a:defRPr>
                <a:solidFill>
                  <a:schemeClr val="tx1">
                    <a:lumMod val="85000"/>
                    <a:lumOff val="15000"/>
                  </a:schemeClr>
                </a:solidFill>
                <a:latin typeface="Verdana" panose="020B0604030504040204" pitchFamily="34" charset="0"/>
              </a:defRPr>
            </a:lvl1pPr>
            <a:lvl2pPr marL="457200" indent="0" algn="ctr">
              <a:buNone/>
              <a:defRPr/>
            </a:lvl2pPr>
          </a:lstStyle>
          <a:p>
            <a:pPr lvl="0"/>
            <a:r>
              <a:rPr lang="en-US" dirty="0"/>
              <a:t>Placeholder</a:t>
            </a:r>
          </a:p>
        </p:txBody>
      </p:sp>
      <p:sp>
        <p:nvSpPr>
          <p:cNvPr id="22" name="Text Placeholder 16"/>
          <p:cNvSpPr>
            <a:spLocks noGrp="1"/>
          </p:cNvSpPr>
          <p:nvPr>
            <p:ph type="body" sz="quarter" idx="15" hasCustomPrompt="1"/>
          </p:nvPr>
        </p:nvSpPr>
        <p:spPr>
          <a:xfrm>
            <a:off x="714557" y="2492896"/>
            <a:ext cx="3168352" cy="2448272"/>
          </a:xfrm>
          <a:prstGeom prst="rect">
            <a:avLst/>
          </a:prstGeom>
        </p:spPr>
        <p:txBody>
          <a:bodyPr lIns="46800" rIns="46800" anchor="ctr" anchorCtr="0"/>
          <a:lstStyle>
            <a:lvl1pPr marL="0" indent="0" algn="ctr">
              <a:buNone/>
              <a:defRPr>
                <a:solidFill>
                  <a:schemeClr val="tx1">
                    <a:lumMod val="85000"/>
                    <a:lumOff val="15000"/>
                  </a:schemeClr>
                </a:solidFill>
                <a:latin typeface="Verdana" panose="020B0604030504040204" pitchFamily="34" charset="0"/>
              </a:defRPr>
            </a:lvl1pPr>
            <a:lvl2pPr marL="457200" indent="0" algn="ctr">
              <a:buNone/>
              <a:defRPr/>
            </a:lvl2pPr>
          </a:lstStyle>
          <a:p>
            <a:pPr lvl="0"/>
            <a:r>
              <a:rPr lang="en-US" dirty="0"/>
              <a:t>Placeholder</a:t>
            </a:r>
          </a:p>
        </p:txBody>
      </p:sp>
      <p:sp>
        <p:nvSpPr>
          <p:cNvPr id="12" name="Text Placeholder 8"/>
          <p:cNvSpPr>
            <a:spLocks noGrp="1"/>
          </p:cNvSpPr>
          <p:nvPr>
            <p:ph type="body" sz="quarter" idx="10"/>
          </p:nvPr>
        </p:nvSpPr>
        <p:spPr>
          <a:xfrm>
            <a:off x="179391"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Tree>
    <p:extLst>
      <p:ext uri="{BB962C8B-B14F-4D97-AF65-F5344CB8AC3E}">
        <p14:creationId xmlns:p14="http://schemas.microsoft.com/office/powerpoint/2010/main" val="3201601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Purple heading gold ru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Chart title</a:t>
            </a:r>
          </a:p>
        </p:txBody>
      </p:sp>
      <p:graphicFrame>
        <p:nvGraphicFramePr>
          <p:cNvPr id="7" name="Chart 6"/>
          <p:cNvGraphicFramePr/>
          <p:nvPr userDrawn="1">
            <p:extLst>
              <p:ext uri="{D42A27DB-BD31-4B8C-83A1-F6EECF244321}">
                <p14:modId xmlns:p14="http://schemas.microsoft.com/office/powerpoint/2010/main" val="277702090"/>
              </p:ext>
            </p:extLst>
          </p:nvPr>
        </p:nvGraphicFramePr>
        <p:xfrm>
          <a:off x="35496" y="1484784"/>
          <a:ext cx="9073008" cy="5256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24411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2 concepts">
    <p:spTree>
      <p:nvGrpSpPr>
        <p:cNvPr id="1" name=""/>
        <p:cNvGrpSpPr/>
        <p:nvPr/>
      </p:nvGrpSpPr>
      <p:grpSpPr>
        <a:xfrm>
          <a:off x="0" y="0"/>
          <a:ext cx="0" cy="0"/>
          <a:chOff x="0" y="0"/>
          <a:chExt cx="0" cy="0"/>
        </a:xfrm>
      </p:grpSpPr>
      <p:pic>
        <p:nvPicPr>
          <p:cNvPr id="3" name="Picture 2"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1209040"/>
            <a:ext cx="6252299" cy="55331"/>
          </a:xfrm>
          <a:prstGeom prst="rect">
            <a:avLst/>
          </a:prstGeom>
        </p:spPr>
      </p:pic>
      <p:sp>
        <p:nvSpPr>
          <p:cNvPr id="21" name="Text Placeholder 16"/>
          <p:cNvSpPr>
            <a:spLocks noGrp="1"/>
          </p:cNvSpPr>
          <p:nvPr>
            <p:ph type="body" sz="quarter" idx="14" hasCustomPrompt="1"/>
          </p:nvPr>
        </p:nvSpPr>
        <p:spPr>
          <a:xfrm>
            <a:off x="4963029" y="2492896"/>
            <a:ext cx="3096344" cy="2376264"/>
          </a:xfrm>
          <a:prstGeom prst="rect">
            <a:avLst/>
          </a:prstGeom>
        </p:spPr>
        <p:txBody>
          <a:bodyPr lIns="46800" rIns="46800" anchor="ctr" anchorCtr="0"/>
          <a:lstStyle>
            <a:lvl1pPr marL="0" indent="0" algn="ctr">
              <a:buNone/>
              <a:defRPr>
                <a:solidFill>
                  <a:schemeClr val="tx1">
                    <a:lumMod val="85000"/>
                    <a:lumOff val="15000"/>
                  </a:schemeClr>
                </a:solidFill>
                <a:latin typeface="Verdana" panose="020B0604030504040204" pitchFamily="34" charset="0"/>
              </a:defRPr>
            </a:lvl1pPr>
            <a:lvl2pPr marL="457200" indent="0" algn="ctr">
              <a:buNone/>
              <a:defRPr/>
            </a:lvl2pPr>
          </a:lstStyle>
          <a:p>
            <a:pPr lvl="0"/>
            <a:r>
              <a:rPr lang="en-US" dirty="0"/>
              <a:t>Placeholder</a:t>
            </a:r>
          </a:p>
        </p:txBody>
      </p:sp>
      <p:sp>
        <p:nvSpPr>
          <p:cNvPr id="22" name="Text Placeholder 16"/>
          <p:cNvSpPr>
            <a:spLocks noGrp="1"/>
          </p:cNvSpPr>
          <p:nvPr>
            <p:ph type="body" sz="quarter" idx="15" hasCustomPrompt="1"/>
          </p:nvPr>
        </p:nvSpPr>
        <p:spPr>
          <a:xfrm>
            <a:off x="714557" y="2492896"/>
            <a:ext cx="3168352" cy="2448272"/>
          </a:xfrm>
          <a:prstGeom prst="rect">
            <a:avLst/>
          </a:prstGeom>
        </p:spPr>
        <p:txBody>
          <a:bodyPr lIns="46800" rIns="46800" anchor="ctr" anchorCtr="0"/>
          <a:lstStyle>
            <a:lvl1pPr marL="0" indent="0" algn="ctr">
              <a:buNone/>
              <a:defRPr>
                <a:solidFill>
                  <a:schemeClr val="tx1">
                    <a:lumMod val="85000"/>
                    <a:lumOff val="15000"/>
                  </a:schemeClr>
                </a:solidFill>
                <a:latin typeface="Verdana" panose="020B0604030504040204" pitchFamily="34" charset="0"/>
              </a:defRPr>
            </a:lvl1pPr>
            <a:lvl2pPr marL="457200" indent="0" algn="ctr">
              <a:buNone/>
              <a:defRPr/>
            </a:lvl2pPr>
          </a:lstStyle>
          <a:p>
            <a:pPr lvl="0"/>
            <a:r>
              <a:rPr lang="en-US" dirty="0"/>
              <a:t>Placeholder</a:t>
            </a:r>
          </a:p>
        </p:txBody>
      </p:sp>
      <p:sp>
        <p:nvSpPr>
          <p:cNvPr id="12" name="Text Placeholder 8"/>
          <p:cNvSpPr>
            <a:spLocks noGrp="1"/>
          </p:cNvSpPr>
          <p:nvPr>
            <p:ph type="body" sz="quarter" idx="10"/>
          </p:nvPr>
        </p:nvSpPr>
        <p:spPr>
          <a:xfrm>
            <a:off x="179391"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Tree>
    <p:extLst>
      <p:ext uri="{BB962C8B-B14F-4D97-AF65-F5344CB8AC3E}">
        <p14:creationId xmlns:p14="http://schemas.microsoft.com/office/powerpoint/2010/main" val="400146456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3"/>
            <a:ext cx="7640834" cy="67619"/>
          </a:xfrm>
          <a:prstGeom prst="rect">
            <a:avLst/>
          </a:prstGeom>
        </p:spPr>
      </p:pic>
      <p:sp>
        <p:nvSpPr>
          <p:cNvPr id="6" name="Text Placeholder 8"/>
          <p:cNvSpPr>
            <a:spLocks noGrp="1"/>
          </p:cNvSpPr>
          <p:nvPr>
            <p:ph type="body" sz="quarter" idx="10"/>
          </p:nvPr>
        </p:nvSpPr>
        <p:spPr>
          <a:xfrm>
            <a:off x="179391"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4" name="Text Placeholder 10"/>
          <p:cNvSpPr>
            <a:spLocks noGrp="1"/>
          </p:cNvSpPr>
          <p:nvPr>
            <p:ph type="body" sz="quarter" idx="11"/>
          </p:nvPr>
        </p:nvSpPr>
        <p:spPr>
          <a:xfrm>
            <a:off x="250826" y="1628777"/>
            <a:ext cx="8425631" cy="4968577"/>
          </a:xfrm>
          <a:prstGeom prst="rect">
            <a:avLst/>
          </a:prstGeom>
        </p:spPr>
        <p:txBody>
          <a:bodyPr/>
          <a:lstStyle>
            <a:lvl1pPr marL="0" indent="0">
              <a:buNone/>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pic>
        <p:nvPicPr>
          <p:cNvPr id="3" name="Picture 2" title="gold open book"/>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8384" y="188640"/>
            <a:ext cx="864096" cy="796133"/>
          </a:xfrm>
          <a:prstGeom prst="rect">
            <a:avLst/>
          </a:prstGeom>
        </p:spPr>
      </p:pic>
    </p:spTree>
    <p:extLst>
      <p:ext uri="{BB962C8B-B14F-4D97-AF65-F5344CB8AC3E}">
        <p14:creationId xmlns:p14="http://schemas.microsoft.com/office/powerpoint/2010/main" val="93432136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3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3"/>
            <a:ext cx="7640834" cy="67619"/>
          </a:xfrm>
          <a:prstGeom prst="rect">
            <a:avLst/>
          </a:prstGeom>
        </p:spPr>
      </p:pic>
      <p:sp>
        <p:nvSpPr>
          <p:cNvPr id="6" name="Text Placeholder 8"/>
          <p:cNvSpPr>
            <a:spLocks noGrp="1"/>
          </p:cNvSpPr>
          <p:nvPr>
            <p:ph type="body" sz="quarter" idx="10" hasCustomPrompt="1"/>
          </p:nvPr>
        </p:nvSpPr>
        <p:spPr>
          <a:xfrm>
            <a:off x="179391"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Chart title</a:t>
            </a:r>
          </a:p>
        </p:txBody>
      </p:sp>
      <p:graphicFrame>
        <p:nvGraphicFramePr>
          <p:cNvPr id="7" name="Chart 6"/>
          <p:cNvGraphicFramePr/>
          <p:nvPr userDrawn="1"/>
        </p:nvGraphicFramePr>
        <p:xfrm>
          <a:off x="35496" y="1484784"/>
          <a:ext cx="9073008" cy="5256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668903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5_Purple heading gold rule">
    <p:spTree>
      <p:nvGrpSpPr>
        <p:cNvPr id="1" name=""/>
        <p:cNvGrpSpPr/>
        <p:nvPr/>
      </p:nvGrpSpPr>
      <p:grpSpPr>
        <a:xfrm>
          <a:off x="0" y="0"/>
          <a:ext cx="0" cy="0"/>
          <a:chOff x="0" y="0"/>
          <a:chExt cx="0" cy="0"/>
        </a:xfrm>
      </p:grpSpPr>
      <p:graphicFrame>
        <p:nvGraphicFramePr>
          <p:cNvPr id="7" name="Chart 6"/>
          <p:cNvGraphicFramePr/>
          <p:nvPr userDrawn="1"/>
        </p:nvGraphicFramePr>
        <p:xfrm>
          <a:off x="251520" y="188640"/>
          <a:ext cx="8712968" cy="6480720"/>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title="purpl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04" y="1196753"/>
            <a:ext cx="7640834" cy="67619"/>
          </a:xfrm>
          <a:prstGeom prst="rect">
            <a:avLst/>
          </a:prstGeom>
        </p:spPr>
      </p:pic>
      <p:sp>
        <p:nvSpPr>
          <p:cNvPr id="6" name="Text Placeholder 8"/>
          <p:cNvSpPr>
            <a:spLocks noGrp="1"/>
          </p:cNvSpPr>
          <p:nvPr>
            <p:ph type="body" sz="quarter" idx="10" hasCustomPrompt="1"/>
          </p:nvPr>
        </p:nvSpPr>
        <p:spPr>
          <a:xfrm>
            <a:off x="179391"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Chart title</a:t>
            </a:r>
          </a:p>
        </p:txBody>
      </p:sp>
    </p:spTree>
    <p:extLst>
      <p:ext uri="{BB962C8B-B14F-4D97-AF65-F5344CB8AC3E}">
        <p14:creationId xmlns:p14="http://schemas.microsoft.com/office/powerpoint/2010/main" val="253337738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4_Purple heading gold rule">
    <p:spTree>
      <p:nvGrpSpPr>
        <p:cNvPr id="1" name=""/>
        <p:cNvGrpSpPr/>
        <p:nvPr/>
      </p:nvGrpSpPr>
      <p:grpSpPr>
        <a:xfrm>
          <a:off x="0" y="0"/>
          <a:ext cx="0" cy="0"/>
          <a:chOff x="0" y="0"/>
          <a:chExt cx="0" cy="0"/>
        </a:xfrm>
      </p:grpSpPr>
      <p:graphicFrame>
        <p:nvGraphicFramePr>
          <p:cNvPr id="7" name="Chart 6"/>
          <p:cNvGraphicFramePr/>
          <p:nvPr userDrawn="1"/>
        </p:nvGraphicFramePr>
        <p:xfrm>
          <a:off x="179512" y="289229"/>
          <a:ext cx="8640960" cy="6552728"/>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title="purpl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04" y="1196753"/>
            <a:ext cx="7640834" cy="67619"/>
          </a:xfrm>
          <a:prstGeom prst="rect">
            <a:avLst/>
          </a:prstGeom>
        </p:spPr>
      </p:pic>
      <p:sp>
        <p:nvSpPr>
          <p:cNvPr id="6" name="Text Placeholder 8"/>
          <p:cNvSpPr>
            <a:spLocks noGrp="1"/>
          </p:cNvSpPr>
          <p:nvPr>
            <p:ph type="body" sz="quarter" idx="10" hasCustomPrompt="1"/>
          </p:nvPr>
        </p:nvSpPr>
        <p:spPr>
          <a:xfrm>
            <a:off x="179389" y="188640"/>
            <a:ext cx="7344940"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Chart title</a:t>
            </a:r>
          </a:p>
        </p:txBody>
      </p:sp>
    </p:spTree>
    <p:extLst>
      <p:ext uri="{BB962C8B-B14F-4D97-AF65-F5344CB8AC3E}">
        <p14:creationId xmlns:p14="http://schemas.microsoft.com/office/powerpoint/2010/main" val="211962466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2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3"/>
            <a:ext cx="7640834" cy="67619"/>
          </a:xfrm>
          <a:prstGeom prst="rect">
            <a:avLst/>
          </a:prstGeom>
        </p:spPr>
      </p:pic>
      <p:sp>
        <p:nvSpPr>
          <p:cNvPr id="6" name="Text Placeholder 8"/>
          <p:cNvSpPr>
            <a:spLocks noGrp="1"/>
          </p:cNvSpPr>
          <p:nvPr>
            <p:ph type="body" sz="quarter" idx="10"/>
          </p:nvPr>
        </p:nvSpPr>
        <p:spPr>
          <a:xfrm>
            <a:off x="179391"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4" name="Text Placeholder 10"/>
          <p:cNvSpPr>
            <a:spLocks noGrp="1"/>
          </p:cNvSpPr>
          <p:nvPr>
            <p:ph type="body" sz="quarter" idx="11"/>
          </p:nvPr>
        </p:nvSpPr>
        <p:spPr>
          <a:xfrm>
            <a:off x="250826" y="1628777"/>
            <a:ext cx="8425631" cy="4968577"/>
          </a:xfrm>
          <a:prstGeom prst="rect">
            <a:avLst/>
          </a:prstGeom>
        </p:spPr>
        <p:txBody>
          <a:bodyPr/>
          <a:lstStyle>
            <a:lvl1pPr marL="0" indent="0">
              <a:buNone/>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latin typeface="Open Sans"/>
              </a:defRPr>
            </a:lvl2pPr>
            <a:lvl3pPr marL="914400" indent="0">
              <a:buNone/>
              <a:defRPr sz="2200">
                <a:solidFill>
                  <a:schemeClr val="tx1">
                    <a:lumMod val="65000"/>
                    <a:lumOff val="35000"/>
                  </a:schemeClr>
                </a:solidFill>
                <a:latin typeface="Open Sans"/>
              </a:defRPr>
            </a:lvl3pPr>
            <a:lvl4pPr marL="1371600" indent="0">
              <a:buNone/>
              <a:defRPr/>
            </a:lvl4pPr>
            <a:lvl5pPr marL="1828800" indent="0">
              <a:buNone/>
              <a:defRPr/>
            </a:lvl5pPr>
          </a:lstStyle>
          <a:p>
            <a:pPr lvl="0"/>
            <a:r>
              <a:rPr lang="en-US" dirty="0"/>
              <a:t>Click to edit Master text styles</a:t>
            </a:r>
          </a:p>
        </p:txBody>
      </p:sp>
      <p:pic>
        <p:nvPicPr>
          <p:cNvPr id="3" name="Picture 2" title="gold lightbulb"/>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398" y="188640"/>
            <a:ext cx="764073" cy="796133"/>
          </a:xfrm>
          <a:prstGeom prst="rect">
            <a:avLst/>
          </a:prstGeom>
        </p:spPr>
      </p:pic>
    </p:spTree>
    <p:extLst>
      <p:ext uri="{BB962C8B-B14F-4D97-AF65-F5344CB8AC3E}">
        <p14:creationId xmlns:p14="http://schemas.microsoft.com/office/powerpoint/2010/main" val="106546153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ubtitled list question">
    <p:spTree>
      <p:nvGrpSpPr>
        <p:cNvPr id="1" name=""/>
        <p:cNvGrpSpPr/>
        <p:nvPr/>
      </p:nvGrpSpPr>
      <p:grpSpPr>
        <a:xfrm>
          <a:off x="0" y="0"/>
          <a:ext cx="0" cy="0"/>
          <a:chOff x="0" y="0"/>
          <a:chExt cx="0" cy="0"/>
        </a:xfrm>
      </p:grpSpPr>
      <p:grpSp>
        <p:nvGrpSpPr>
          <p:cNvPr id="4" name="Group 3" title="1"/>
          <p:cNvGrpSpPr/>
          <p:nvPr userDrawn="1"/>
        </p:nvGrpSpPr>
        <p:grpSpPr>
          <a:xfrm>
            <a:off x="776853" y="2766831"/>
            <a:ext cx="566400" cy="590167"/>
            <a:chOff x="796833" y="2766827"/>
            <a:chExt cx="566400" cy="590165"/>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833" y="2766827"/>
              <a:ext cx="566400" cy="590165"/>
            </a:xfrm>
            <a:prstGeom prst="rect">
              <a:avLst/>
            </a:prstGeom>
          </p:spPr>
        </p:pic>
        <p:sp>
          <p:nvSpPr>
            <p:cNvPr id="12" name="TextBox 11"/>
            <p:cNvSpPr txBox="1"/>
            <p:nvPr userDrawn="1"/>
          </p:nvSpPr>
          <p:spPr>
            <a:xfrm>
              <a:off x="920121" y="2852936"/>
              <a:ext cx="323499" cy="461664"/>
            </a:xfrm>
            <a:prstGeom prst="rect">
              <a:avLst/>
            </a:prstGeom>
            <a:noFill/>
          </p:spPr>
          <p:txBody>
            <a:bodyPr wrap="square" rtlCol="0">
              <a:spAutoFit/>
            </a:bodyPr>
            <a:lstStyle/>
            <a:p>
              <a:r>
                <a:rPr lang="en-GB" sz="2400" b="1" dirty="0">
                  <a:solidFill>
                    <a:srgbClr val="7A1F7F"/>
                  </a:solidFill>
                  <a:latin typeface="Verdana" panose="020B0604030504040204" pitchFamily="34" charset="0"/>
                  <a:ea typeface="Open Sans Semibold" panose="020B0706030804020204" pitchFamily="34" charset="0"/>
                  <a:cs typeface="Open Sans Semibold" panose="020B0706030804020204" pitchFamily="34" charset="0"/>
                </a:rPr>
                <a:t>1</a:t>
              </a:r>
            </a:p>
          </p:txBody>
        </p:sp>
      </p:grpSp>
      <p:grpSp>
        <p:nvGrpSpPr>
          <p:cNvPr id="13" name="Group 12"/>
          <p:cNvGrpSpPr/>
          <p:nvPr userDrawn="1"/>
        </p:nvGrpSpPr>
        <p:grpSpPr>
          <a:xfrm>
            <a:off x="776857" y="3776411"/>
            <a:ext cx="536489" cy="558998"/>
            <a:chOff x="786204" y="3526135"/>
            <a:chExt cx="536489" cy="558999"/>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15" name="TextBox 14" title="2"/>
            <p:cNvSpPr txBox="1"/>
            <p:nvPr/>
          </p:nvSpPr>
          <p:spPr>
            <a:xfrm>
              <a:off x="892698" y="3605579"/>
              <a:ext cx="323499" cy="461666"/>
            </a:xfrm>
            <a:prstGeom prst="rect">
              <a:avLst/>
            </a:prstGeom>
            <a:noFill/>
          </p:spPr>
          <p:txBody>
            <a:bodyPr wrap="square" rtlCol="0">
              <a:spAutoFit/>
            </a:bodyPr>
            <a:lstStyle/>
            <a:p>
              <a:r>
                <a:rPr lang="en-GB" sz="2400" b="1" dirty="0">
                  <a:solidFill>
                    <a:srgbClr val="7A1F7F"/>
                  </a:solidFill>
                  <a:latin typeface="Verdana" panose="020B0604030504040204" pitchFamily="34" charset="0"/>
                  <a:ea typeface="Open Sans Semibold" panose="020B0706030804020204" pitchFamily="34" charset="0"/>
                  <a:cs typeface="Open Sans Semibold" panose="020B0706030804020204" pitchFamily="34" charset="0"/>
                </a:rPr>
                <a:t>2</a:t>
              </a:r>
            </a:p>
          </p:txBody>
        </p:sp>
      </p:grpSp>
      <p:grpSp>
        <p:nvGrpSpPr>
          <p:cNvPr id="16" name="Group 15" title="3"/>
          <p:cNvGrpSpPr/>
          <p:nvPr userDrawn="1"/>
        </p:nvGrpSpPr>
        <p:grpSpPr>
          <a:xfrm>
            <a:off x="776857" y="4754831"/>
            <a:ext cx="536489" cy="558998"/>
            <a:chOff x="786204" y="3526135"/>
            <a:chExt cx="536489" cy="558999"/>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18" name="TextBox 17"/>
            <p:cNvSpPr txBox="1"/>
            <p:nvPr/>
          </p:nvSpPr>
          <p:spPr>
            <a:xfrm>
              <a:off x="892698" y="3605579"/>
              <a:ext cx="323499" cy="461666"/>
            </a:xfrm>
            <a:prstGeom prst="rect">
              <a:avLst/>
            </a:prstGeom>
            <a:noFill/>
          </p:spPr>
          <p:txBody>
            <a:bodyPr wrap="square" rtlCol="0">
              <a:spAutoFit/>
            </a:bodyPr>
            <a:lstStyle/>
            <a:p>
              <a:r>
                <a:rPr lang="en-GB" sz="2400" b="1" dirty="0">
                  <a:solidFill>
                    <a:srgbClr val="7A1F7F"/>
                  </a:solidFill>
                  <a:latin typeface="Verdana" panose="020B0604030504040204" pitchFamily="34" charset="0"/>
                  <a:ea typeface="Open Sans Semibold" panose="020B0706030804020204" pitchFamily="34" charset="0"/>
                  <a:cs typeface="Open Sans Semibold" panose="020B0706030804020204" pitchFamily="34" charset="0"/>
                </a:rPr>
                <a:t>3</a:t>
              </a:r>
            </a:p>
          </p:txBody>
        </p:sp>
      </p:grpSp>
      <p:sp>
        <p:nvSpPr>
          <p:cNvPr id="20" name="Text Placeholder 8"/>
          <p:cNvSpPr>
            <a:spLocks noGrp="1"/>
          </p:cNvSpPr>
          <p:nvPr>
            <p:ph type="body" sz="quarter" idx="10"/>
          </p:nvPr>
        </p:nvSpPr>
        <p:spPr>
          <a:xfrm>
            <a:off x="179391"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3" name="Text Placeholder 2"/>
          <p:cNvSpPr>
            <a:spLocks noGrp="1"/>
          </p:cNvSpPr>
          <p:nvPr>
            <p:ph type="body" sz="quarter" idx="11" hasCustomPrompt="1"/>
          </p:nvPr>
        </p:nvSpPr>
        <p:spPr>
          <a:xfrm>
            <a:off x="674112" y="1608482"/>
            <a:ext cx="6274152" cy="865188"/>
          </a:xfrm>
          <a:prstGeom prst="rect">
            <a:avLst/>
          </a:prstGeom>
        </p:spPr>
        <p:txBody>
          <a:bodyPr/>
          <a:lstStyle>
            <a:lvl1pPr marL="0" indent="0">
              <a:buFontTx/>
              <a:buNone/>
              <a:defRPr sz="2800">
                <a:solidFill>
                  <a:srgbClr val="7A1F7F"/>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lang="en-US" sz="2800" b="1" kern="1200" dirty="0" smtClean="0">
                <a:solidFill>
                  <a:srgbClr val="7A1F7F"/>
                </a:solidFill>
                <a:latin typeface="Open Sans Semibold" panose="020B0706030804020204" pitchFamily="34" charset="0"/>
                <a:ea typeface="Open Sans Semibold" panose="020B0706030804020204" pitchFamily="34" charset="0"/>
                <a:cs typeface="Open Sans Semibold" panose="020B0706030804020204" pitchFamily="34" charset="0"/>
              </a:defRPr>
            </a:lvl2pPr>
          </a:lstStyle>
          <a:p>
            <a:pPr lvl="0"/>
            <a:r>
              <a:rPr lang="en-US" dirty="0"/>
              <a:t>Subtitle</a:t>
            </a:r>
          </a:p>
        </p:txBody>
      </p:sp>
      <p:grpSp>
        <p:nvGrpSpPr>
          <p:cNvPr id="22" name="Group 21" title="4"/>
          <p:cNvGrpSpPr/>
          <p:nvPr userDrawn="1"/>
        </p:nvGrpSpPr>
        <p:grpSpPr>
          <a:xfrm>
            <a:off x="776857" y="5733253"/>
            <a:ext cx="536489" cy="558998"/>
            <a:chOff x="786204" y="3526135"/>
            <a:chExt cx="536489" cy="558999"/>
          </a:xfrm>
        </p:grpSpPr>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24" name="TextBox 23"/>
            <p:cNvSpPr txBox="1"/>
            <p:nvPr/>
          </p:nvSpPr>
          <p:spPr>
            <a:xfrm>
              <a:off x="858212" y="3605579"/>
              <a:ext cx="323499" cy="461666"/>
            </a:xfrm>
            <a:prstGeom prst="rect">
              <a:avLst/>
            </a:prstGeom>
            <a:noFill/>
          </p:spPr>
          <p:txBody>
            <a:bodyPr wrap="square" rtlCol="0">
              <a:spAutoFit/>
            </a:bodyPr>
            <a:lstStyle/>
            <a:p>
              <a:r>
                <a:rPr lang="en-GB" sz="2400" b="1" dirty="0">
                  <a:solidFill>
                    <a:srgbClr val="7A1F7F"/>
                  </a:solidFill>
                  <a:latin typeface="Verdana" panose="020B0604030504040204" pitchFamily="34" charset="0"/>
                  <a:ea typeface="Open Sans Semibold" panose="020B0706030804020204" pitchFamily="34" charset="0"/>
                  <a:cs typeface="Open Sans Semibold" panose="020B0706030804020204" pitchFamily="34" charset="0"/>
                </a:rPr>
                <a:t>4</a:t>
              </a:r>
            </a:p>
          </p:txBody>
        </p:sp>
      </p:grpSp>
      <p:sp>
        <p:nvSpPr>
          <p:cNvPr id="5" name="Text Placeholder 4"/>
          <p:cNvSpPr>
            <a:spLocks noGrp="1"/>
          </p:cNvSpPr>
          <p:nvPr>
            <p:ph type="body" sz="quarter" idx="12" hasCustomPrompt="1"/>
          </p:nvPr>
        </p:nvSpPr>
        <p:spPr>
          <a:xfrm>
            <a:off x="1475656" y="4749147"/>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l" defTabSz="914400" rtl="0" eaLnBrk="1" latinLnBrk="0" hangingPunct="1"/>
            <a:r>
              <a:rPr lang="en-US" dirty="0"/>
              <a:t>Placeholder text</a:t>
            </a:r>
            <a:endParaRPr lang="en-GB" dirty="0"/>
          </a:p>
        </p:txBody>
      </p:sp>
      <p:sp>
        <p:nvSpPr>
          <p:cNvPr id="28" name="Text Placeholder 4"/>
          <p:cNvSpPr>
            <a:spLocks noGrp="1"/>
          </p:cNvSpPr>
          <p:nvPr>
            <p:ph type="body" sz="quarter" idx="13" hasCustomPrompt="1"/>
          </p:nvPr>
        </p:nvSpPr>
        <p:spPr>
          <a:xfrm>
            <a:off x="1475656" y="3765037"/>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l" defTabSz="914400" rtl="0" eaLnBrk="1" latinLnBrk="0" hangingPunct="1"/>
            <a:r>
              <a:rPr lang="en-US" dirty="0"/>
              <a:t>Placeholder text</a:t>
            </a:r>
            <a:endParaRPr lang="en-GB" dirty="0"/>
          </a:p>
        </p:txBody>
      </p:sp>
      <p:sp>
        <p:nvSpPr>
          <p:cNvPr id="29" name="Text Placeholder 4"/>
          <p:cNvSpPr>
            <a:spLocks noGrp="1"/>
          </p:cNvSpPr>
          <p:nvPr>
            <p:ph type="body" sz="quarter" idx="14" hasCustomPrompt="1"/>
          </p:nvPr>
        </p:nvSpPr>
        <p:spPr>
          <a:xfrm>
            <a:off x="1475656" y="5733256"/>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l" defTabSz="914400" rtl="0" eaLnBrk="1" latinLnBrk="0" hangingPunct="1"/>
            <a:r>
              <a:rPr lang="en-US" dirty="0"/>
              <a:t>Placeholder text</a:t>
            </a:r>
            <a:endParaRPr lang="en-GB" dirty="0"/>
          </a:p>
        </p:txBody>
      </p:sp>
      <p:sp>
        <p:nvSpPr>
          <p:cNvPr id="30" name="Text Placeholder 4"/>
          <p:cNvSpPr>
            <a:spLocks noGrp="1"/>
          </p:cNvSpPr>
          <p:nvPr>
            <p:ph type="body" sz="quarter" idx="15" hasCustomPrompt="1"/>
          </p:nvPr>
        </p:nvSpPr>
        <p:spPr>
          <a:xfrm>
            <a:off x="1475656" y="2780928"/>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l" defTabSz="914400" rtl="0" eaLnBrk="1" latinLnBrk="0" hangingPunct="1"/>
            <a:r>
              <a:rPr lang="en-US" dirty="0"/>
              <a:t>Placeholder text</a:t>
            </a:r>
            <a:endParaRPr lang="en-GB" dirty="0"/>
          </a:p>
        </p:txBody>
      </p:sp>
    </p:spTree>
    <p:extLst>
      <p:ext uri="{BB962C8B-B14F-4D97-AF65-F5344CB8AC3E}">
        <p14:creationId xmlns:p14="http://schemas.microsoft.com/office/powerpoint/2010/main" val="31716166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purple banner white headin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40923" y="2075260"/>
            <a:ext cx="3309937"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userDrawn="1"/>
        </p:nvSpPr>
        <p:spPr>
          <a:xfrm>
            <a:off x="0" y="0"/>
            <a:ext cx="9144000" cy="6858000"/>
          </a:xfrm>
          <a:prstGeom prst="rect">
            <a:avLst/>
          </a:prstGeom>
          <a:solidFill>
            <a:schemeClr val="bg2">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Verdana" panose="020B0604030504040204" pitchFamily="34" charset="0"/>
            </a:endParaRPr>
          </a:p>
        </p:txBody>
      </p:sp>
      <p:sp>
        <p:nvSpPr>
          <p:cNvPr id="6" name="Text Placeholder 8"/>
          <p:cNvSpPr>
            <a:spLocks noGrp="1"/>
          </p:cNvSpPr>
          <p:nvPr>
            <p:ph type="body" sz="quarter" idx="10"/>
          </p:nvPr>
        </p:nvSpPr>
        <p:spPr>
          <a:xfrm>
            <a:off x="179391" y="322852"/>
            <a:ext cx="7488237" cy="585866"/>
          </a:xfrm>
          <a:prstGeom prst="rect">
            <a:avLst/>
          </a:prstGeom>
        </p:spPr>
        <p:txBody>
          <a:bodyPr tIns="46800" anchor="ctr" anchorCtr="0">
            <a:spAutoFit/>
          </a:bodyPr>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Tree>
    <p:extLst>
      <p:ext uri="{BB962C8B-B14F-4D97-AF65-F5344CB8AC3E}">
        <p14:creationId xmlns:p14="http://schemas.microsoft.com/office/powerpoint/2010/main" val="22777814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_purple banner white heading">
    <p:spTree>
      <p:nvGrpSpPr>
        <p:cNvPr id="1" name=""/>
        <p:cNvGrpSpPr/>
        <p:nvPr/>
      </p:nvGrpSpPr>
      <p:grpSpPr>
        <a:xfrm>
          <a:off x="0" y="0"/>
          <a:ext cx="0" cy="0"/>
          <a:chOff x="0" y="0"/>
          <a:chExt cx="0" cy="0"/>
        </a:xfrm>
      </p:grpSpPr>
      <p:sp>
        <p:nvSpPr>
          <p:cNvPr id="6" name="Text Placeholder 8"/>
          <p:cNvSpPr>
            <a:spLocks noGrp="1"/>
          </p:cNvSpPr>
          <p:nvPr>
            <p:ph type="body" sz="quarter" idx="10"/>
          </p:nvPr>
        </p:nvSpPr>
        <p:spPr>
          <a:xfrm>
            <a:off x="179391" y="322852"/>
            <a:ext cx="7488237" cy="585866"/>
          </a:xfrm>
          <a:prstGeom prst="rect">
            <a:avLst/>
          </a:prstGeom>
        </p:spPr>
        <p:txBody>
          <a:bodyPr tIns="46800" anchor="ctr" anchorCtr="0">
            <a:spAutoFit/>
          </a:bodyPr>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pic>
        <p:nvPicPr>
          <p:cNvPr id="2" name="Picture 1" title="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1844824"/>
            <a:ext cx="576064" cy="576064"/>
          </a:xfrm>
          <a:prstGeom prst="rect">
            <a:avLst/>
          </a:prstGeom>
        </p:spPr>
      </p:pic>
      <p:pic>
        <p:nvPicPr>
          <p:cNvPr id="4" name="Picture 3" title="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544" y="2834935"/>
            <a:ext cx="576064" cy="576064"/>
          </a:xfrm>
          <a:prstGeom prst="rect">
            <a:avLst/>
          </a:prstGeom>
        </p:spPr>
      </p:pic>
      <p:pic>
        <p:nvPicPr>
          <p:cNvPr id="7" name="Picture 6" title="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7544" y="3825044"/>
            <a:ext cx="576064" cy="576064"/>
          </a:xfrm>
          <a:prstGeom prst="rect">
            <a:avLst/>
          </a:prstGeom>
        </p:spPr>
      </p:pic>
      <p:pic>
        <p:nvPicPr>
          <p:cNvPr id="8" name="Picture 7" title="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7544" y="4815155"/>
            <a:ext cx="576064" cy="576064"/>
          </a:xfrm>
          <a:prstGeom prst="rect">
            <a:avLst/>
          </a:prstGeom>
        </p:spPr>
      </p:pic>
      <p:pic>
        <p:nvPicPr>
          <p:cNvPr id="9" name="Picture 8" title="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7608" y="5805264"/>
            <a:ext cx="576000" cy="576000"/>
          </a:xfrm>
          <a:prstGeom prst="rect">
            <a:avLst/>
          </a:prstGeom>
        </p:spPr>
      </p:pic>
      <p:sp>
        <p:nvSpPr>
          <p:cNvPr id="11" name="Text Placeholder 10"/>
          <p:cNvSpPr>
            <a:spLocks noGrp="1"/>
          </p:cNvSpPr>
          <p:nvPr>
            <p:ph type="body" sz="quarter" idx="11"/>
          </p:nvPr>
        </p:nvSpPr>
        <p:spPr>
          <a:xfrm>
            <a:off x="1187624" y="1844824"/>
            <a:ext cx="7488832" cy="648072"/>
          </a:xfrm>
          <a:prstGeom prst="rect">
            <a:avLst/>
          </a:prstGeom>
        </p:spPr>
        <p:txBody>
          <a:bodyPr/>
          <a:lstStyle>
            <a:lvl1pPr marL="0" indent="0">
              <a:buNone/>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
        <p:nvSpPr>
          <p:cNvPr id="12" name="Text Placeholder 10"/>
          <p:cNvSpPr>
            <a:spLocks noGrp="1"/>
          </p:cNvSpPr>
          <p:nvPr>
            <p:ph type="body" sz="quarter" idx="12"/>
          </p:nvPr>
        </p:nvSpPr>
        <p:spPr>
          <a:xfrm>
            <a:off x="1187624" y="2834935"/>
            <a:ext cx="7488832" cy="648072"/>
          </a:xfrm>
          <a:prstGeom prst="rect">
            <a:avLst/>
          </a:prstGeom>
        </p:spPr>
        <p:txBody>
          <a:bodyPr/>
          <a:lstStyle>
            <a:lvl1pPr marL="0" indent="0">
              <a:buNone/>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
        <p:nvSpPr>
          <p:cNvPr id="13" name="Text Placeholder 10"/>
          <p:cNvSpPr>
            <a:spLocks noGrp="1"/>
          </p:cNvSpPr>
          <p:nvPr>
            <p:ph type="body" sz="quarter" idx="13"/>
          </p:nvPr>
        </p:nvSpPr>
        <p:spPr>
          <a:xfrm>
            <a:off x="1187624" y="3825044"/>
            <a:ext cx="7488832" cy="648072"/>
          </a:xfrm>
          <a:prstGeom prst="rect">
            <a:avLst/>
          </a:prstGeom>
        </p:spPr>
        <p:txBody>
          <a:bodyPr/>
          <a:lstStyle>
            <a:lvl1pPr marL="0" indent="0">
              <a:buNone/>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
        <p:nvSpPr>
          <p:cNvPr id="14" name="Text Placeholder 10"/>
          <p:cNvSpPr>
            <a:spLocks noGrp="1"/>
          </p:cNvSpPr>
          <p:nvPr>
            <p:ph type="body" sz="quarter" idx="14"/>
          </p:nvPr>
        </p:nvSpPr>
        <p:spPr>
          <a:xfrm>
            <a:off x="1187624" y="4815155"/>
            <a:ext cx="7488832" cy="648072"/>
          </a:xfrm>
          <a:prstGeom prst="rect">
            <a:avLst/>
          </a:prstGeom>
        </p:spPr>
        <p:txBody>
          <a:bodyPr/>
          <a:lstStyle>
            <a:lvl1pPr marL="0" indent="0">
              <a:buNone/>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
        <p:nvSpPr>
          <p:cNvPr id="15" name="Text Placeholder 10"/>
          <p:cNvSpPr>
            <a:spLocks noGrp="1"/>
          </p:cNvSpPr>
          <p:nvPr>
            <p:ph type="body" sz="quarter" idx="15"/>
          </p:nvPr>
        </p:nvSpPr>
        <p:spPr>
          <a:xfrm>
            <a:off x="1187624" y="5805264"/>
            <a:ext cx="7488832" cy="648072"/>
          </a:xfrm>
          <a:prstGeom prst="rect">
            <a:avLst/>
          </a:prstGeom>
        </p:spPr>
        <p:txBody>
          <a:bodyPr/>
          <a:lstStyle>
            <a:lvl1pPr marL="0" indent="0">
              <a:buNone/>
              <a:defRPr sz="2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08031424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punk &amp; heading">
    <p:spTree>
      <p:nvGrpSpPr>
        <p:cNvPr id="1" name=""/>
        <p:cNvGrpSpPr/>
        <p:nvPr/>
      </p:nvGrpSpPr>
      <p:grpSpPr>
        <a:xfrm>
          <a:off x="0" y="0"/>
          <a:ext cx="0" cy="0"/>
          <a:chOff x="0" y="0"/>
          <a:chExt cx="0" cy="0"/>
        </a:xfrm>
      </p:grpSpPr>
      <p:sp>
        <p:nvSpPr>
          <p:cNvPr id="2" name="Rectangle 1"/>
          <p:cNvSpPr/>
          <p:nvPr userDrawn="1"/>
        </p:nvSpPr>
        <p:spPr>
          <a:xfrm>
            <a:off x="0" y="1062260"/>
            <a:ext cx="9144000" cy="5795741"/>
          </a:xfrm>
          <a:prstGeom prst="rect">
            <a:avLst/>
          </a:prstGeom>
          <a:solidFill>
            <a:srgbClr val="7A1F7F"/>
          </a:solidFill>
          <a:ln>
            <a:solidFill>
              <a:srgbClr val="7A1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Verdana" panose="020B0604030504040204" pitchFamily="34" charset="0"/>
            </a:endParaRPr>
          </a:p>
        </p:txBody>
      </p:sp>
      <p:pic>
        <p:nvPicPr>
          <p:cNvPr id="10" name="Picture 2" title="My Learning Essentials punk hea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947465" y="2201740"/>
            <a:ext cx="3203849" cy="4656261"/>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TextBox 15"/>
          <p:cNvSpPr txBox="1"/>
          <p:nvPr userDrawn="1"/>
        </p:nvSpPr>
        <p:spPr>
          <a:xfrm>
            <a:off x="971600" y="0"/>
            <a:ext cx="568863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chemeClr val="accent3"/>
                </a:solidFill>
                <a:effectLst>
                  <a:outerShdw blurRad="38100" dist="38100" dir="2700000" algn="tl">
                    <a:srgbClr val="000000">
                      <a:alpha val="43137"/>
                    </a:srgbClr>
                  </a:outerShdw>
                </a:effectLst>
                <a:latin typeface="+mj-lt"/>
                <a:ea typeface="+mj-ea"/>
                <a:cs typeface="+mj-cs"/>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pPr>
              <a:defRPr/>
            </a:pPr>
            <a:r>
              <a:rPr lang="en-GB" sz="3600" dirty="0">
                <a:solidFill>
                  <a:srgbClr val="7A1F7F"/>
                </a:solidFill>
                <a:effectLst/>
                <a:ea typeface="Open Sans Semibold" panose="020B0706030804020204" pitchFamily="34" charset="0"/>
                <a:cs typeface="Open Sans Semibold" panose="020B0706030804020204" pitchFamily="34" charset="0"/>
              </a:rPr>
              <a:t>Tell us what you think!</a:t>
            </a:r>
          </a:p>
        </p:txBody>
      </p:sp>
      <p:pic>
        <p:nvPicPr>
          <p:cNvPr id="17" name="Picture 16" title="gold lightbulb"/>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12" y="116632"/>
            <a:ext cx="721338" cy="751603"/>
          </a:xfrm>
          <a:prstGeom prst="rect">
            <a:avLst/>
          </a:prstGeom>
        </p:spPr>
      </p:pic>
      <p:sp>
        <p:nvSpPr>
          <p:cNvPr id="19" name="Rectangle 18"/>
          <p:cNvSpPr/>
          <p:nvPr userDrawn="1"/>
        </p:nvSpPr>
        <p:spPr>
          <a:xfrm>
            <a:off x="539552" y="6381328"/>
            <a:ext cx="2160240" cy="410882"/>
          </a:xfrm>
          <a:prstGeom prst="rect">
            <a:avLst/>
          </a:prstGeom>
        </p:spPr>
        <p:txBody>
          <a:bodyPr wrap="square">
            <a:spAutoFit/>
          </a:bodyPr>
          <a:lstStyle/>
          <a:p>
            <a:pPr>
              <a:lnSpc>
                <a:spcPct val="115000"/>
              </a:lnSpc>
              <a:spcBef>
                <a:spcPts val="1000"/>
              </a:spcBef>
              <a:buFont typeface="+mj-lt"/>
              <a:buNone/>
            </a:pPr>
            <a:r>
              <a:rPr lang="en-GB"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GB" dirty="0" err="1">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mlemanchester</a:t>
            </a:r>
            <a:endParaRPr lang="en-GB"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20" name="Picture 19" title="gold twitter icon"/>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9512" y="6453338"/>
            <a:ext cx="366843" cy="297609"/>
          </a:xfrm>
          <a:prstGeom prst="rect">
            <a:avLst/>
          </a:prstGeom>
        </p:spPr>
      </p:pic>
      <p:sp>
        <p:nvSpPr>
          <p:cNvPr id="18" name="Rectangle 17"/>
          <p:cNvSpPr/>
          <p:nvPr userDrawn="1"/>
        </p:nvSpPr>
        <p:spPr>
          <a:xfrm>
            <a:off x="3203848" y="6401348"/>
            <a:ext cx="2808312" cy="410882"/>
          </a:xfrm>
          <a:prstGeom prst="rect">
            <a:avLst/>
          </a:prstGeom>
        </p:spPr>
        <p:txBody>
          <a:bodyPr wrap="square">
            <a:spAutoFit/>
          </a:bodyPr>
          <a:lstStyle/>
          <a:p>
            <a:pPr>
              <a:lnSpc>
                <a:spcPct val="115000"/>
              </a:lnSpc>
              <a:spcBef>
                <a:spcPts val="1000"/>
              </a:spcBef>
              <a:buFont typeface="+mj-lt"/>
              <a:buNone/>
            </a:pPr>
            <a:r>
              <a:rPr lang="en-GB"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mle@manchester.ac.uk</a:t>
            </a:r>
          </a:p>
        </p:txBody>
      </p:sp>
      <p:pic>
        <p:nvPicPr>
          <p:cNvPr id="23" name="Picture 2" title="gold arrow"/>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2843808" y="6381328"/>
            <a:ext cx="360040" cy="37432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825226" y="1556792"/>
            <a:ext cx="5402958" cy="400110"/>
          </a:xfrm>
          <a:prstGeom prst="rect">
            <a:avLst/>
          </a:prstGeom>
        </p:spPr>
        <p:txBody>
          <a:bodyPr wrap="square">
            <a:spAutoFit/>
          </a:bodyPr>
          <a:lstStyle/>
          <a:p>
            <a:r>
              <a:rPr lang="en-GB" sz="2000" dirty="0">
                <a:solidFill>
                  <a:prstClr val="white"/>
                </a:solidFill>
                <a:latin typeface="Verdana" panose="020B0604030504040204" pitchFamily="34" charset="0"/>
              </a:rPr>
              <a:t>I have found this session engaging.</a:t>
            </a:r>
          </a:p>
        </p:txBody>
      </p:sp>
      <p:pic>
        <p:nvPicPr>
          <p:cNvPr id="25" name="Picture 5" descr="S:\Teaching and Learning Team\Online resources\MLE\assets\icons\1.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7947" y="1484784"/>
            <a:ext cx="527518" cy="5275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825226" y="2636912"/>
            <a:ext cx="5234356" cy="707886"/>
          </a:xfrm>
          <a:prstGeom prst="rect">
            <a:avLst/>
          </a:prstGeom>
        </p:spPr>
        <p:txBody>
          <a:bodyPr wrap="square">
            <a:spAutoFit/>
          </a:bodyPr>
          <a:lstStyle/>
          <a:p>
            <a:r>
              <a:rPr lang="en-GB" sz="2000" dirty="0">
                <a:solidFill>
                  <a:prstClr val="white"/>
                </a:solidFill>
                <a:latin typeface="Verdana" panose="020B0604030504040204" pitchFamily="34" charset="0"/>
              </a:rPr>
              <a:t>Do you feel more confident as a result</a:t>
            </a:r>
          </a:p>
          <a:p>
            <a:r>
              <a:rPr lang="en-GB" sz="2000" dirty="0">
                <a:solidFill>
                  <a:prstClr val="white"/>
                </a:solidFill>
                <a:latin typeface="Verdana" panose="020B0604030504040204" pitchFamily="34" charset="0"/>
              </a:rPr>
              <a:t>of what you have learned?</a:t>
            </a:r>
          </a:p>
        </p:txBody>
      </p:sp>
      <p:pic>
        <p:nvPicPr>
          <p:cNvPr id="26" name="Picture 6" descr="S:\Teaching and Learning Team\Online resources\MLE\assets\icons\2.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57948" y="2681163"/>
            <a:ext cx="527517" cy="52751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userDrawn="1"/>
        </p:nvSpPr>
        <p:spPr>
          <a:xfrm>
            <a:off x="825226" y="3789040"/>
            <a:ext cx="5378372" cy="707886"/>
          </a:xfrm>
          <a:prstGeom prst="rect">
            <a:avLst/>
          </a:prstGeom>
        </p:spPr>
        <p:txBody>
          <a:bodyPr wrap="square">
            <a:spAutoFit/>
          </a:bodyPr>
          <a:lstStyle/>
          <a:p>
            <a:r>
              <a:rPr lang="en-GB" sz="2000" dirty="0">
                <a:solidFill>
                  <a:prstClr val="white"/>
                </a:solidFill>
                <a:latin typeface="Verdana" panose="020B0604030504040204" pitchFamily="34" charset="0"/>
              </a:rPr>
              <a:t>Do you think this session will be</a:t>
            </a:r>
          </a:p>
          <a:p>
            <a:r>
              <a:rPr lang="en-GB" sz="2000" dirty="0">
                <a:solidFill>
                  <a:prstClr val="white"/>
                </a:solidFill>
                <a:latin typeface="Verdana" panose="020B0604030504040204" pitchFamily="34" charset="0"/>
              </a:rPr>
              <a:t>beneficial to your learning?</a:t>
            </a:r>
          </a:p>
        </p:txBody>
      </p:sp>
      <p:pic>
        <p:nvPicPr>
          <p:cNvPr id="27" name="Picture 7" title="3"/>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57947" y="3877540"/>
            <a:ext cx="527518" cy="52751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userDrawn="1"/>
        </p:nvSpPr>
        <p:spPr>
          <a:xfrm>
            <a:off x="825226" y="5097377"/>
            <a:ext cx="5256584" cy="707886"/>
          </a:xfrm>
          <a:prstGeom prst="rect">
            <a:avLst/>
          </a:prstGeom>
          <a:noFill/>
        </p:spPr>
        <p:txBody>
          <a:bodyPr wrap="square" rtlCol="0">
            <a:spAutoFit/>
          </a:bodyPr>
          <a:lstStyle/>
          <a:p>
            <a:r>
              <a:rPr lang="en-GB" sz="2000" dirty="0">
                <a:solidFill>
                  <a:prstClr val="white"/>
                </a:solidFill>
                <a:latin typeface="Verdana" panose="020B0604030504040204" pitchFamily="34" charset="0"/>
              </a:rPr>
              <a:t>Will you change the way you work based on what you’ve learned?</a:t>
            </a:r>
          </a:p>
        </p:txBody>
      </p:sp>
      <p:pic>
        <p:nvPicPr>
          <p:cNvPr id="28" name="Picture 8" title="4"/>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57948" y="5073918"/>
            <a:ext cx="527517" cy="5275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title="grey line"/>
          <p:cNvPicPr>
            <a:picLocks noChangeAspect="1"/>
          </p:cNvPicPr>
          <p:nvPr userDrawn="1"/>
        </p:nvPicPr>
        <p:blipFill rotWithShape="1">
          <a:blip r:embed="rId10">
            <a:extLst>
              <a:ext uri="{28A0092B-C50C-407E-A947-70E740481C1C}">
                <a14:useLocalDpi xmlns:a14="http://schemas.microsoft.com/office/drawing/2010/main" val="0"/>
              </a:ext>
            </a:extLst>
          </a:blip>
          <a:srcRect r="50455" b="26318"/>
          <a:stretch/>
        </p:blipFill>
        <p:spPr>
          <a:xfrm>
            <a:off x="-108520" y="980728"/>
            <a:ext cx="9252520" cy="104445"/>
          </a:xfrm>
          <a:prstGeom prst="rect">
            <a:avLst/>
          </a:prstGeom>
        </p:spPr>
      </p:pic>
    </p:spTree>
    <p:extLst>
      <p:ext uri="{BB962C8B-B14F-4D97-AF65-F5344CB8AC3E}">
        <p14:creationId xmlns:p14="http://schemas.microsoft.com/office/powerpoint/2010/main" val="1500447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Purple heading gold rule">
    <p:spTree>
      <p:nvGrpSpPr>
        <p:cNvPr id="1" name=""/>
        <p:cNvGrpSpPr/>
        <p:nvPr/>
      </p:nvGrpSpPr>
      <p:grpSpPr>
        <a:xfrm>
          <a:off x="0" y="0"/>
          <a:ext cx="0" cy="0"/>
          <a:chOff x="0" y="0"/>
          <a:chExt cx="0" cy="0"/>
        </a:xfrm>
      </p:grpSpPr>
      <p:graphicFrame>
        <p:nvGraphicFramePr>
          <p:cNvPr id="7" name="Chart 6"/>
          <p:cNvGraphicFramePr/>
          <p:nvPr userDrawn="1">
            <p:extLst>
              <p:ext uri="{D42A27DB-BD31-4B8C-83A1-F6EECF244321}">
                <p14:modId xmlns:p14="http://schemas.microsoft.com/office/powerpoint/2010/main" val="456668831"/>
              </p:ext>
            </p:extLst>
          </p:nvPr>
        </p:nvGraphicFramePr>
        <p:xfrm>
          <a:off x="251520" y="188640"/>
          <a:ext cx="8712968" cy="6480720"/>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Chart title</a:t>
            </a:r>
          </a:p>
        </p:txBody>
      </p:sp>
    </p:spTree>
    <p:extLst>
      <p:ext uri="{BB962C8B-B14F-4D97-AF65-F5344CB8AC3E}">
        <p14:creationId xmlns:p14="http://schemas.microsoft.com/office/powerpoint/2010/main" val="78756617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6752" y="1196753"/>
            <a:ext cx="9144000" cy="67619"/>
          </a:xfrm>
          <a:prstGeom prst="rect">
            <a:avLst/>
          </a:prstGeom>
        </p:spPr>
      </p:pic>
      <p:sp>
        <p:nvSpPr>
          <p:cNvPr id="6" name="Text Placeholder 8"/>
          <p:cNvSpPr>
            <a:spLocks noGrp="1"/>
          </p:cNvSpPr>
          <p:nvPr>
            <p:ph type="body" sz="quarter" idx="10"/>
          </p:nvPr>
        </p:nvSpPr>
        <p:spPr>
          <a:xfrm>
            <a:off x="179391" y="260648"/>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4" y="3540009"/>
            <a:ext cx="1974451" cy="658359"/>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9512" y="2780928"/>
            <a:ext cx="1944216" cy="648072"/>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9512" y="5949280"/>
            <a:ext cx="1944216" cy="720080"/>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79513" y="4309371"/>
            <a:ext cx="1944216" cy="697816"/>
          </a:xfrm>
          <a:prstGeom prst="rect">
            <a:avLst/>
          </a:prstGeom>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79512" y="5118193"/>
            <a:ext cx="1944216" cy="720080"/>
          </a:xfrm>
          <a:prstGeom prst="rect">
            <a:avLst/>
          </a:prstGeom>
        </p:spPr>
      </p:pic>
    </p:spTree>
    <p:extLst>
      <p:ext uri="{BB962C8B-B14F-4D97-AF65-F5344CB8AC3E}">
        <p14:creationId xmlns:p14="http://schemas.microsoft.com/office/powerpoint/2010/main" val="241863611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5"/>
            <a:ext cx="6767736" cy="50047"/>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cxnSp>
        <p:nvCxnSpPr>
          <p:cNvPr id="7" name="Straight Connector 6" title="gold line"/>
          <p:cNvCxnSpPr/>
          <p:nvPr userDrawn="1"/>
        </p:nvCxnSpPr>
        <p:spPr>
          <a:xfrm>
            <a:off x="2987824" y="1556792"/>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title="gold line"/>
          <p:cNvCxnSpPr/>
          <p:nvPr userDrawn="1"/>
        </p:nvCxnSpPr>
        <p:spPr>
          <a:xfrm>
            <a:off x="6156176" y="1556792"/>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ywllow line"/>
          <p:cNvCxnSpPr/>
          <p:nvPr userDrawn="1"/>
        </p:nvCxnSpPr>
        <p:spPr>
          <a:xfrm flipH="1">
            <a:off x="179512" y="2420888"/>
            <a:ext cx="8712968" cy="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144016" y="1556792"/>
            <a:ext cx="2843808" cy="720080"/>
          </a:xfrm>
          <a:prstGeom prst="rect">
            <a:avLst/>
          </a:prstGeom>
        </p:spPr>
        <p:txBody>
          <a:bodyPr/>
          <a:lstStyle>
            <a:lvl1pPr marL="0" indent="0" algn="ctr">
              <a:buNone/>
              <a:defRPr sz="2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
        <p:nvSpPr>
          <p:cNvPr id="29" name="Text Placeholder 10"/>
          <p:cNvSpPr>
            <a:spLocks noGrp="1"/>
          </p:cNvSpPr>
          <p:nvPr>
            <p:ph type="body" sz="quarter" idx="12"/>
          </p:nvPr>
        </p:nvSpPr>
        <p:spPr>
          <a:xfrm>
            <a:off x="3059832" y="1556792"/>
            <a:ext cx="2952328" cy="720080"/>
          </a:xfrm>
          <a:prstGeom prst="rect">
            <a:avLst/>
          </a:prstGeom>
        </p:spPr>
        <p:txBody>
          <a:bodyPr/>
          <a:lstStyle>
            <a:lvl1pPr>
              <a:defRPr lang="en-US" sz="2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dirty="0"/>
              <a:t>Click to edit Master text styles</a:t>
            </a:r>
          </a:p>
        </p:txBody>
      </p:sp>
      <p:sp>
        <p:nvSpPr>
          <p:cNvPr id="30" name="Text Placeholder 10"/>
          <p:cNvSpPr>
            <a:spLocks noGrp="1"/>
          </p:cNvSpPr>
          <p:nvPr>
            <p:ph type="body" sz="quarter" idx="13"/>
          </p:nvPr>
        </p:nvSpPr>
        <p:spPr>
          <a:xfrm>
            <a:off x="6228184" y="1556792"/>
            <a:ext cx="2736304" cy="720080"/>
          </a:xfrm>
          <a:prstGeom prst="rect">
            <a:avLst/>
          </a:prstGeom>
        </p:spPr>
        <p:txBody>
          <a:bodyPr/>
          <a:lstStyle>
            <a:lvl1pPr>
              <a:defRPr lang="en-US" sz="2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dirty="0"/>
              <a:t>Click to edit Master text styles</a:t>
            </a:r>
          </a:p>
        </p:txBody>
      </p:sp>
      <p:sp>
        <p:nvSpPr>
          <p:cNvPr id="45" name="Text Placeholder 10"/>
          <p:cNvSpPr>
            <a:spLocks noGrp="1"/>
          </p:cNvSpPr>
          <p:nvPr>
            <p:ph type="body" sz="quarter" idx="14"/>
          </p:nvPr>
        </p:nvSpPr>
        <p:spPr>
          <a:xfrm>
            <a:off x="179512" y="4077072"/>
            <a:ext cx="2843808" cy="720080"/>
          </a:xfrm>
          <a:prstGeom prst="rect">
            <a:avLst/>
          </a:prstGeom>
        </p:spPr>
        <p:txBody>
          <a:bodyPr/>
          <a:lstStyle>
            <a:lvl1pPr marL="0" indent="0" algn="ctr">
              <a:buNone/>
              <a:defRPr sz="2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
        <p:nvSpPr>
          <p:cNvPr id="46" name="Text Placeholder 10"/>
          <p:cNvSpPr>
            <a:spLocks noGrp="1"/>
          </p:cNvSpPr>
          <p:nvPr>
            <p:ph type="body" sz="quarter" idx="15"/>
          </p:nvPr>
        </p:nvSpPr>
        <p:spPr>
          <a:xfrm>
            <a:off x="3095328" y="4077072"/>
            <a:ext cx="2952328" cy="720080"/>
          </a:xfrm>
          <a:prstGeom prst="rect">
            <a:avLst/>
          </a:prstGeom>
        </p:spPr>
        <p:txBody>
          <a:bodyPr/>
          <a:lstStyle>
            <a:lvl1pPr>
              <a:defRPr lang="en-US" sz="2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dirty="0"/>
              <a:t>Click to edit Master text styles</a:t>
            </a:r>
          </a:p>
        </p:txBody>
      </p:sp>
      <p:sp>
        <p:nvSpPr>
          <p:cNvPr id="47" name="Text Placeholder 10"/>
          <p:cNvSpPr>
            <a:spLocks noGrp="1"/>
          </p:cNvSpPr>
          <p:nvPr>
            <p:ph type="body" sz="quarter" idx="16"/>
          </p:nvPr>
        </p:nvSpPr>
        <p:spPr>
          <a:xfrm>
            <a:off x="6263680" y="4077072"/>
            <a:ext cx="2736304" cy="720080"/>
          </a:xfrm>
          <a:prstGeom prst="rect">
            <a:avLst/>
          </a:prstGeom>
        </p:spPr>
        <p:txBody>
          <a:bodyPr/>
          <a:lstStyle>
            <a:lvl1pPr>
              <a:defRPr lang="en-US" sz="2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dirty="0"/>
              <a:t>Click to edit Master text styles</a:t>
            </a:r>
          </a:p>
        </p:txBody>
      </p:sp>
    </p:spTree>
    <p:extLst>
      <p:ext uri="{BB962C8B-B14F-4D97-AF65-F5344CB8AC3E}">
        <p14:creationId xmlns:p14="http://schemas.microsoft.com/office/powerpoint/2010/main" val="383372710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5"/>
            <a:ext cx="6767736" cy="50047"/>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cxnSp>
        <p:nvCxnSpPr>
          <p:cNvPr id="7" name="Straight Connector 6" title="teal line"/>
          <p:cNvCxnSpPr/>
          <p:nvPr userDrawn="1"/>
        </p:nvCxnSpPr>
        <p:spPr>
          <a:xfrm>
            <a:off x="2987824" y="1556792"/>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title="teal line"/>
          <p:cNvCxnSpPr/>
          <p:nvPr userDrawn="1"/>
        </p:nvCxnSpPr>
        <p:spPr>
          <a:xfrm>
            <a:off x="6156176" y="1556792"/>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teal line"/>
          <p:cNvCxnSpPr/>
          <p:nvPr userDrawn="1"/>
        </p:nvCxnSpPr>
        <p:spPr>
          <a:xfrm flipH="1">
            <a:off x="179512" y="2420888"/>
            <a:ext cx="8712968" cy="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144016" y="1556792"/>
            <a:ext cx="2843808" cy="720080"/>
          </a:xfrm>
          <a:prstGeom prst="rect">
            <a:avLst/>
          </a:prstGeom>
        </p:spPr>
        <p:txBody>
          <a:bodyPr/>
          <a:lstStyle>
            <a:lvl1pPr marL="0" indent="0" algn="ctr">
              <a:buNone/>
              <a:defRPr sz="2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
        <p:nvSpPr>
          <p:cNvPr id="29" name="Text Placeholder 10"/>
          <p:cNvSpPr>
            <a:spLocks noGrp="1"/>
          </p:cNvSpPr>
          <p:nvPr>
            <p:ph type="body" sz="quarter" idx="12"/>
          </p:nvPr>
        </p:nvSpPr>
        <p:spPr>
          <a:xfrm>
            <a:off x="3059832" y="1556792"/>
            <a:ext cx="2952328" cy="720080"/>
          </a:xfrm>
          <a:prstGeom prst="rect">
            <a:avLst/>
          </a:prstGeom>
        </p:spPr>
        <p:txBody>
          <a:bodyPr/>
          <a:lstStyle>
            <a:lvl1pPr>
              <a:defRPr lang="en-US" sz="2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dirty="0"/>
              <a:t>Click to edit Master text styles</a:t>
            </a:r>
          </a:p>
        </p:txBody>
      </p:sp>
      <p:sp>
        <p:nvSpPr>
          <p:cNvPr id="30" name="Text Placeholder 10"/>
          <p:cNvSpPr>
            <a:spLocks noGrp="1"/>
          </p:cNvSpPr>
          <p:nvPr>
            <p:ph type="body" sz="quarter" idx="13"/>
          </p:nvPr>
        </p:nvSpPr>
        <p:spPr>
          <a:xfrm>
            <a:off x="6228184" y="1556792"/>
            <a:ext cx="2736304" cy="720080"/>
          </a:xfrm>
          <a:prstGeom prst="rect">
            <a:avLst/>
          </a:prstGeom>
        </p:spPr>
        <p:txBody>
          <a:bodyPr/>
          <a:lstStyle>
            <a:lvl1pPr>
              <a:defRPr lang="en-US" sz="2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dirty="0"/>
              <a:t>Click to edit Master text styles</a:t>
            </a:r>
          </a:p>
        </p:txBody>
      </p:sp>
      <p:sp>
        <p:nvSpPr>
          <p:cNvPr id="45" name="Text Placeholder 10"/>
          <p:cNvSpPr>
            <a:spLocks noGrp="1"/>
          </p:cNvSpPr>
          <p:nvPr>
            <p:ph type="body" sz="quarter" idx="14"/>
          </p:nvPr>
        </p:nvSpPr>
        <p:spPr>
          <a:xfrm>
            <a:off x="179512" y="4077072"/>
            <a:ext cx="2843808" cy="720080"/>
          </a:xfrm>
          <a:prstGeom prst="rect">
            <a:avLst/>
          </a:prstGeom>
        </p:spPr>
        <p:txBody>
          <a:bodyPr/>
          <a:lstStyle>
            <a:lvl1pPr marL="0" indent="0" algn="ctr">
              <a:buNone/>
              <a:defRPr sz="2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
        <p:nvSpPr>
          <p:cNvPr id="46" name="Text Placeholder 10"/>
          <p:cNvSpPr>
            <a:spLocks noGrp="1"/>
          </p:cNvSpPr>
          <p:nvPr>
            <p:ph type="body" sz="quarter" idx="15"/>
          </p:nvPr>
        </p:nvSpPr>
        <p:spPr>
          <a:xfrm>
            <a:off x="3095328" y="4077072"/>
            <a:ext cx="2952328" cy="720080"/>
          </a:xfrm>
          <a:prstGeom prst="rect">
            <a:avLst/>
          </a:prstGeom>
        </p:spPr>
        <p:txBody>
          <a:bodyPr/>
          <a:lstStyle>
            <a:lvl1pPr>
              <a:defRPr lang="en-US" sz="2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dirty="0"/>
              <a:t>Click to edit Master text styles</a:t>
            </a:r>
          </a:p>
        </p:txBody>
      </p:sp>
      <p:sp>
        <p:nvSpPr>
          <p:cNvPr id="47" name="Text Placeholder 10"/>
          <p:cNvSpPr>
            <a:spLocks noGrp="1"/>
          </p:cNvSpPr>
          <p:nvPr>
            <p:ph type="body" sz="quarter" idx="16"/>
          </p:nvPr>
        </p:nvSpPr>
        <p:spPr>
          <a:xfrm>
            <a:off x="6263680" y="4077072"/>
            <a:ext cx="2736304" cy="720080"/>
          </a:xfrm>
          <a:prstGeom prst="rect">
            <a:avLst/>
          </a:prstGeom>
        </p:spPr>
        <p:txBody>
          <a:bodyPr/>
          <a:lstStyle>
            <a:lvl1pPr>
              <a:defRPr lang="en-US" sz="2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dirty="0"/>
              <a:t>Click to edit Master text styles</a:t>
            </a:r>
          </a:p>
        </p:txBody>
      </p:sp>
    </p:spTree>
    <p:extLst>
      <p:ext uri="{BB962C8B-B14F-4D97-AF65-F5344CB8AC3E}">
        <p14:creationId xmlns:p14="http://schemas.microsoft.com/office/powerpoint/2010/main" val="320921250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5"/>
            <a:ext cx="6767736" cy="50047"/>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cxnSp>
        <p:nvCxnSpPr>
          <p:cNvPr id="7" name="Straight Connector 6" title="gold line"/>
          <p:cNvCxnSpPr/>
          <p:nvPr userDrawn="1"/>
        </p:nvCxnSpPr>
        <p:spPr>
          <a:xfrm>
            <a:off x="4572000" y="1628528"/>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gold line"/>
          <p:cNvCxnSpPr/>
          <p:nvPr userDrawn="1"/>
        </p:nvCxnSpPr>
        <p:spPr>
          <a:xfrm flipH="1">
            <a:off x="179512" y="2420888"/>
            <a:ext cx="8712968" cy="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251520" y="1628800"/>
            <a:ext cx="4032448" cy="720080"/>
          </a:xfrm>
          <a:prstGeom prst="rect">
            <a:avLst/>
          </a:prstGeom>
        </p:spPr>
        <p:txBody>
          <a:bodyPr/>
          <a:lstStyle>
            <a:lvl1pPr marL="0" indent="0" algn="ctr">
              <a:buNone/>
              <a:defRPr sz="2400" b="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
        <p:nvSpPr>
          <p:cNvPr id="30" name="Text Placeholder 10"/>
          <p:cNvSpPr>
            <a:spLocks noGrp="1"/>
          </p:cNvSpPr>
          <p:nvPr>
            <p:ph type="body" sz="quarter" idx="13"/>
          </p:nvPr>
        </p:nvSpPr>
        <p:spPr>
          <a:xfrm>
            <a:off x="4716016" y="1628800"/>
            <a:ext cx="4032448" cy="720080"/>
          </a:xfrm>
          <a:prstGeom prst="rect">
            <a:avLst/>
          </a:prstGeom>
        </p:spPr>
        <p:txBody>
          <a:bodyPr/>
          <a:lstStyle>
            <a:lvl1pPr>
              <a:defRPr lang="en-US" sz="24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dirty="0"/>
              <a:t>Click to edit Master text styles</a:t>
            </a:r>
          </a:p>
        </p:txBody>
      </p:sp>
      <p:sp>
        <p:nvSpPr>
          <p:cNvPr id="45" name="Text Placeholder 10"/>
          <p:cNvSpPr>
            <a:spLocks noGrp="1"/>
          </p:cNvSpPr>
          <p:nvPr>
            <p:ph type="body" sz="quarter" idx="14"/>
          </p:nvPr>
        </p:nvSpPr>
        <p:spPr>
          <a:xfrm>
            <a:off x="251520" y="2728225"/>
            <a:ext cx="4032448" cy="720080"/>
          </a:xfrm>
          <a:prstGeom prst="rect">
            <a:avLst/>
          </a:prstGeom>
        </p:spPr>
        <p:txBody>
          <a:bodyPr/>
          <a:lstStyle>
            <a:lvl1pPr marL="0" indent="0" algn="ctr">
              <a:buNone/>
              <a:defRPr sz="2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
        <p:nvSpPr>
          <p:cNvPr id="47" name="Text Placeholder 10"/>
          <p:cNvSpPr>
            <a:spLocks noGrp="1"/>
          </p:cNvSpPr>
          <p:nvPr>
            <p:ph type="body" sz="quarter" idx="16" hasCustomPrompt="1"/>
          </p:nvPr>
        </p:nvSpPr>
        <p:spPr>
          <a:xfrm>
            <a:off x="4716016" y="2728225"/>
            <a:ext cx="4032448" cy="720080"/>
          </a:xfrm>
          <a:prstGeom prst="rect">
            <a:avLst/>
          </a:prstGeom>
        </p:spPr>
        <p:txBody>
          <a:bodyPr/>
          <a:lstStyle>
            <a:lvl1pPr>
              <a:defRPr lang="en-US" sz="2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dirty="0"/>
              <a:t>Click to edit Master text styles.</a:t>
            </a:r>
          </a:p>
        </p:txBody>
      </p:sp>
    </p:spTree>
    <p:extLst>
      <p:ext uri="{BB962C8B-B14F-4D97-AF65-F5344CB8AC3E}">
        <p14:creationId xmlns:p14="http://schemas.microsoft.com/office/powerpoint/2010/main" val="7705473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5"/>
            <a:ext cx="6767736" cy="50047"/>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cxnSp>
        <p:nvCxnSpPr>
          <p:cNvPr id="7" name="Straight Connector 6" title="teal line"/>
          <p:cNvCxnSpPr/>
          <p:nvPr userDrawn="1"/>
        </p:nvCxnSpPr>
        <p:spPr>
          <a:xfrm>
            <a:off x="4572000" y="1628528"/>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teal line"/>
          <p:cNvCxnSpPr/>
          <p:nvPr userDrawn="1"/>
        </p:nvCxnSpPr>
        <p:spPr>
          <a:xfrm flipH="1">
            <a:off x="179512" y="2420888"/>
            <a:ext cx="8712968" cy="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251520" y="1628800"/>
            <a:ext cx="4032448" cy="720080"/>
          </a:xfrm>
          <a:prstGeom prst="rect">
            <a:avLst/>
          </a:prstGeom>
        </p:spPr>
        <p:txBody>
          <a:bodyPr/>
          <a:lstStyle>
            <a:lvl1pPr marL="0" indent="0" algn="ctr">
              <a:buNone/>
              <a:defRPr sz="2400" b="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
        <p:nvSpPr>
          <p:cNvPr id="30" name="Text Placeholder 10"/>
          <p:cNvSpPr>
            <a:spLocks noGrp="1"/>
          </p:cNvSpPr>
          <p:nvPr>
            <p:ph type="body" sz="quarter" idx="13"/>
          </p:nvPr>
        </p:nvSpPr>
        <p:spPr>
          <a:xfrm>
            <a:off x="4716016" y="1628800"/>
            <a:ext cx="4032448" cy="720080"/>
          </a:xfrm>
          <a:prstGeom prst="rect">
            <a:avLst/>
          </a:prstGeom>
        </p:spPr>
        <p:txBody>
          <a:bodyPr/>
          <a:lstStyle>
            <a:lvl1pPr>
              <a:defRPr lang="en-US" sz="24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dirty="0"/>
              <a:t>Click to edit Master text styles</a:t>
            </a:r>
          </a:p>
        </p:txBody>
      </p:sp>
      <p:sp>
        <p:nvSpPr>
          <p:cNvPr id="45" name="Text Placeholder 10"/>
          <p:cNvSpPr>
            <a:spLocks noGrp="1"/>
          </p:cNvSpPr>
          <p:nvPr>
            <p:ph type="body" sz="quarter" idx="14"/>
          </p:nvPr>
        </p:nvSpPr>
        <p:spPr>
          <a:xfrm>
            <a:off x="251520" y="2728225"/>
            <a:ext cx="4032448" cy="720080"/>
          </a:xfrm>
          <a:prstGeom prst="rect">
            <a:avLst/>
          </a:prstGeom>
        </p:spPr>
        <p:txBody>
          <a:bodyPr/>
          <a:lstStyle>
            <a:lvl1pPr marL="0" indent="0" algn="ctr">
              <a:buNone/>
              <a:defRPr sz="2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dirty="0"/>
              <a:t>Click to edit Master text styles</a:t>
            </a:r>
          </a:p>
        </p:txBody>
      </p:sp>
      <p:sp>
        <p:nvSpPr>
          <p:cNvPr id="47" name="Text Placeholder 10"/>
          <p:cNvSpPr>
            <a:spLocks noGrp="1"/>
          </p:cNvSpPr>
          <p:nvPr>
            <p:ph type="body" sz="quarter" idx="16" hasCustomPrompt="1"/>
          </p:nvPr>
        </p:nvSpPr>
        <p:spPr>
          <a:xfrm>
            <a:off x="4716016" y="2728225"/>
            <a:ext cx="4032448" cy="720080"/>
          </a:xfrm>
          <a:prstGeom prst="rect">
            <a:avLst/>
          </a:prstGeom>
        </p:spPr>
        <p:txBody>
          <a:bodyPr/>
          <a:lstStyle>
            <a:lvl1pPr>
              <a:defRPr lang="en-US" sz="2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indent="0" algn="ctr">
              <a:buNone/>
            </a:pPr>
            <a:r>
              <a:rPr lang="en-US" dirty="0"/>
              <a:t>Click to edit Master text styles.</a:t>
            </a:r>
          </a:p>
        </p:txBody>
      </p:sp>
    </p:spTree>
    <p:extLst>
      <p:ext uri="{BB962C8B-B14F-4D97-AF65-F5344CB8AC3E}">
        <p14:creationId xmlns:p14="http://schemas.microsoft.com/office/powerpoint/2010/main" val="374284798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904382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6515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Purple heading gold rule">
    <p:spTree>
      <p:nvGrpSpPr>
        <p:cNvPr id="1" name=""/>
        <p:cNvGrpSpPr/>
        <p:nvPr/>
      </p:nvGrpSpPr>
      <p:grpSpPr>
        <a:xfrm>
          <a:off x="0" y="0"/>
          <a:ext cx="0" cy="0"/>
          <a:chOff x="0" y="0"/>
          <a:chExt cx="0" cy="0"/>
        </a:xfrm>
      </p:grpSpPr>
      <p:graphicFrame>
        <p:nvGraphicFramePr>
          <p:cNvPr id="7" name="Chart 6"/>
          <p:cNvGraphicFramePr/>
          <p:nvPr userDrawn="1">
            <p:extLst>
              <p:ext uri="{D42A27DB-BD31-4B8C-83A1-F6EECF244321}">
                <p14:modId xmlns:p14="http://schemas.microsoft.com/office/powerpoint/2010/main" val="1691440702"/>
              </p:ext>
            </p:extLst>
          </p:nvPr>
        </p:nvGraphicFramePr>
        <p:xfrm>
          <a:off x="179512" y="289229"/>
          <a:ext cx="8640960" cy="6552728"/>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9" y="188640"/>
            <a:ext cx="7344940"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Chart title</a:t>
            </a:r>
          </a:p>
        </p:txBody>
      </p:sp>
    </p:spTree>
    <p:extLst>
      <p:ext uri="{BB962C8B-B14F-4D97-AF65-F5344CB8AC3E}">
        <p14:creationId xmlns:p14="http://schemas.microsoft.com/office/powerpoint/2010/main" val="215877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urple heading gold ru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latin typeface="Open Sans"/>
              </a:defRPr>
            </a:lvl2pPr>
            <a:lvl3pPr marL="914400" indent="0">
              <a:buNone/>
              <a:defRPr sz="2200">
                <a:solidFill>
                  <a:schemeClr val="tx1">
                    <a:lumMod val="65000"/>
                    <a:lumOff val="35000"/>
                  </a:schemeClr>
                </a:solidFill>
                <a:latin typeface="Open Sans"/>
              </a:defRPr>
            </a:lvl3pPr>
            <a:lvl4pPr marL="1371600" indent="0">
              <a:buNone/>
              <a:defRPr/>
            </a:lvl4pPr>
            <a:lvl5pPr marL="1828800" indent="0">
              <a:buNone/>
              <a:defRPr/>
            </a:lvl5pPr>
          </a:lstStyle>
          <a:p>
            <a:pPr lvl="0"/>
            <a:r>
              <a:rPr lang="en-US"/>
              <a:t>Click to edit Master text styles</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395" y="188640"/>
            <a:ext cx="764073" cy="796133"/>
          </a:xfrm>
          <a:prstGeom prst="rect">
            <a:avLst/>
          </a:prstGeom>
        </p:spPr>
      </p:pic>
    </p:spTree>
    <p:extLst>
      <p:ext uri="{BB962C8B-B14F-4D97-AF65-F5344CB8AC3E}">
        <p14:creationId xmlns:p14="http://schemas.microsoft.com/office/powerpoint/2010/main" val="3308563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nk &amp; headin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8144" y="2051330"/>
            <a:ext cx="3309937"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Rectangle 4"/>
              <p:cNvSpPr/>
              <p:nvPr userDrawn="1"/>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a:fld id="{825F15A7-03F4-43D7-82C5-3E23DA2F108C}" type="mathplaceholder">
                        <a:rPr lang="en-GB" i="1" smtClean="0">
                          <a:latin typeface="Open Sans Semibold"/>
                        </a:rPr>
                        <a:t>Type equation here.</a:t>
                      </a:fld>
                    </m:oMath>
                  </m:oMathPara>
                </a14:m>
                <a:endParaRPr lang="en-GB">
                  <a:latin typeface="Open Sans Semibold"/>
                </a:endParaRPr>
              </a:p>
            </p:txBody>
          </p:sp>
        </mc:Choice>
        <mc:Fallback xmlns="">
          <p:sp>
            <p:nvSpPr>
              <p:cNvPr id="5" name="Rectangle 4"/>
              <p:cNvSpPr>
                <a:spLocks noRot="1" noChangeAspect="1" noMove="1" noResize="1" noEditPoints="1" noAdjustHandles="1" noChangeArrowheads="1" noChangeShapeType="1" noTextEdit="1"/>
              </p:cNvSpPr>
              <p:nvPr userDrawn="1"/>
            </p:nvSpPr>
            <p:spPr>
              <a:xfrm>
                <a:off x="0" y="0"/>
                <a:ext cx="9144000" cy="6858000"/>
              </a:xfrm>
              <a:prstGeom prst="rect">
                <a:avLst/>
              </a:prstGeom>
              <a:blipFill>
                <a:blip r:embed="rId3"/>
                <a:stretch>
                  <a:fillRect/>
                </a:stretch>
              </a:blipFill>
              <a:ln>
                <a:noFill/>
              </a:ln>
            </p:spPr>
            <p:txBody>
              <a:bodyPr/>
              <a:lstStyle/>
              <a:p>
                <a:r>
                  <a:rPr lang="en-US">
                    <a:noFill/>
                  </a:rPr>
                  <a:t> </a:t>
                </a:r>
              </a:p>
            </p:txBody>
          </p:sp>
        </mc:Fallback>
      </mc:AlternateContent>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1" name="Text Placeholder 10"/>
          <p:cNvSpPr>
            <a:spLocks noGrp="1"/>
          </p:cNvSpPr>
          <p:nvPr>
            <p:ph type="body" sz="quarter" idx="11"/>
          </p:nvPr>
        </p:nvSpPr>
        <p:spPr>
          <a:xfrm>
            <a:off x="250825" y="1628774"/>
            <a:ext cx="5545311" cy="4968577"/>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pic>
        <p:nvPicPr>
          <p:cNvPr id="13" name="Picture 12"/>
          <p:cNvPicPr>
            <a:picLocks noChangeAspect="1"/>
          </p:cNvPicPr>
          <p:nvPr userDrawn="1"/>
        </p:nvPicPr>
        <p:blipFill rotWithShape="1">
          <a:blip r:embed="rId4">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Tree>
    <p:extLst>
      <p:ext uri="{BB962C8B-B14F-4D97-AF65-F5344CB8AC3E}">
        <p14:creationId xmlns:p14="http://schemas.microsoft.com/office/powerpoint/2010/main" val="2457435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btitled list question">
    <p:spTree>
      <p:nvGrpSpPr>
        <p:cNvPr id="1" name=""/>
        <p:cNvGrpSpPr/>
        <p:nvPr/>
      </p:nvGrpSpPr>
      <p:grpSpPr>
        <a:xfrm>
          <a:off x="0" y="0"/>
          <a:ext cx="0" cy="0"/>
          <a:chOff x="0" y="0"/>
          <a:chExt cx="0" cy="0"/>
        </a:xfrm>
      </p:grpSpPr>
      <p:grpSp>
        <p:nvGrpSpPr>
          <p:cNvPr id="4" name="Group 3"/>
          <p:cNvGrpSpPr/>
          <p:nvPr userDrawn="1"/>
        </p:nvGrpSpPr>
        <p:grpSpPr>
          <a:xfrm>
            <a:off x="776853" y="2766827"/>
            <a:ext cx="566400" cy="590165"/>
            <a:chOff x="796833" y="2766827"/>
            <a:chExt cx="566400" cy="590165"/>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833" y="2766827"/>
              <a:ext cx="566400" cy="590165"/>
            </a:xfrm>
            <a:prstGeom prst="rect">
              <a:avLst/>
            </a:prstGeom>
          </p:spPr>
        </p:pic>
        <p:sp>
          <p:nvSpPr>
            <p:cNvPr id="12" name="TextBox 11"/>
            <p:cNvSpPr txBox="1"/>
            <p:nvPr userDrawn="1"/>
          </p:nvSpPr>
          <p:spPr>
            <a:xfrm>
              <a:off x="920121" y="2852936"/>
              <a:ext cx="323499" cy="461665"/>
            </a:xfrm>
            <a:prstGeom prst="rect">
              <a:avLst/>
            </a:prstGeom>
            <a:noFill/>
          </p:spPr>
          <p:txBody>
            <a:bodyPr wrap="square" rtlCol="0">
              <a:spAutoFit/>
            </a:bodyPr>
            <a:lstStyle/>
            <a:p>
              <a:r>
                <a:rPr lang="en-GB" sz="2400" b="1">
                  <a:solidFill>
                    <a:srgbClr val="7A1F7F"/>
                  </a:solidFill>
                  <a:latin typeface="Tahoma" panose="020B0604030504040204" pitchFamily="34" charset="0"/>
                  <a:ea typeface="Open Sans Semibold" panose="020B0706030804020204" pitchFamily="34" charset="0"/>
                  <a:cs typeface="Open Sans Semibold" panose="020B0706030804020204" pitchFamily="34" charset="0"/>
                </a:rPr>
                <a:t>1</a:t>
              </a:r>
            </a:p>
          </p:txBody>
        </p:sp>
      </p:grpSp>
      <p:grpSp>
        <p:nvGrpSpPr>
          <p:cNvPr id="13" name="Group 12"/>
          <p:cNvGrpSpPr/>
          <p:nvPr userDrawn="1"/>
        </p:nvGrpSpPr>
        <p:grpSpPr>
          <a:xfrm>
            <a:off x="776853" y="3776414"/>
            <a:ext cx="536489" cy="558999"/>
            <a:chOff x="786204" y="3526135"/>
            <a:chExt cx="536489" cy="558999"/>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15" name="TextBox 14"/>
            <p:cNvSpPr txBox="1"/>
            <p:nvPr/>
          </p:nvSpPr>
          <p:spPr>
            <a:xfrm>
              <a:off x="892698" y="3605579"/>
              <a:ext cx="323499" cy="461665"/>
            </a:xfrm>
            <a:prstGeom prst="rect">
              <a:avLst/>
            </a:prstGeom>
            <a:noFill/>
          </p:spPr>
          <p:txBody>
            <a:bodyPr wrap="square" rtlCol="0">
              <a:spAutoFit/>
            </a:bodyPr>
            <a:lstStyle/>
            <a:p>
              <a:pPr marL="0" algn="l" defTabSz="914400" rtl="0" eaLnBrk="1" latinLnBrk="0" hangingPunct="1"/>
              <a:r>
                <a:rPr lang="en-GB" sz="2400" b="1" kern="1200">
                  <a:solidFill>
                    <a:srgbClr val="7A1F7F"/>
                  </a:solidFill>
                  <a:latin typeface="Tahoma" panose="020B0604030504040204" pitchFamily="34" charset="0"/>
                  <a:ea typeface="Open Sans Semibold" panose="020B0706030804020204" pitchFamily="34" charset="0"/>
                  <a:cs typeface="Open Sans Semibold" panose="020B0706030804020204" pitchFamily="34" charset="0"/>
                </a:rPr>
                <a:t>2</a:t>
              </a:r>
            </a:p>
          </p:txBody>
        </p:sp>
      </p:grpSp>
      <p:grpSp>
        <p:nvGrpSpPr>
          <p:cNvPr id="16" name="Group 15"/>
          <p:cNvGrpSpPr/>
          <p:nvPr userDrawn="1"/>
        </p:nvGrpSpPr>
        <p:grpSpPr>
          <a:xfrm>
            <a:off x="776853" y="4754835"/>
            <a:ext cx="536489" cy="558999"/>
            <a:chOff x="786204" y="3526135"/>
            <a:chExt cx="536489" cy="558999"/>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18" name="TextBox 17"/>
            <p:cNvSpPr txBox="1"/>
            <p:nvPr/>
          </p:nvSpPr>
          <p:spPr>
            <a:xfrm>
              <a:off x="892698" y="3605579"/>
              <a:ext cx="323499" cy="461665"/>
            </a:xfrm>
            <a:prstGeom prst="rect">
              <a:avLst/>
            </a:prstGeom>
            <a:noFill/>
          </p:spPr>
          <p:txBody>
            <a:bodyPr wrap="square" rtlCol="0">
              <a:spAutoFit/>
            </a:bodyPr>
            <a:lstStyle/>
            <a:p>
              <a:pPr marL="0" algn="l" defTabSz="914400" rtl="0" eaLnBrk="1" latinLnBrk="0" hangingPunct="1"/>
              <a:r>
                <a:rPr lang="en-GB" sz="2400" b="1" kern="1200">
                  <a:solidFill>
                    <a:srgbClr val="7A1F7F"/>
                  </a:solidFill>
                  <a:latin typeface="Tahoma" panose="020B0604030504040204" pitchFamily="34" charset="0"/>
                  <a:ea typeface="Open Sans Semibold" panose="020B0706030804020204" pitchFamily="34" charset="0"/>
                  <a:cs typeface="Open Sans Semibold" panose="020B0706030804020204" pitchFamily="34" charset="0"/>
                </a:rPr>
                <a:t>3</a:t>
              </a:r>
            </a:p>
          </p:txBody>
        </p:sp>
      </p:grpSp>
      <p:sp>
        <p:nvSpPr>
          <p:cNvPr id="20"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3" name="Text Placeholder 2"/>
          <p:cNvSpPr>
            <a:spLocks noGrp="1"/>
          </p:cNvSpPr>
          <p:nvPr>
            <p:ph type="body" sz="quarter" idx="11" hasCustomPrompt="1"/>
          </p:nvPr>
        </p:nvSpPr>
        <p:spPr>
          <a:xfrm>
            <a:off x="674112" y="1608480"/>
            <a:ext cx="6274152" cy="865188"/>
          </a:xfrm>
          <a:prstGeom prst="rect">
            <a:avLst/>
          </a:prstGeom>
        </p:spPr>
        <p:txBody>
          <a:bodyPr/>
          <a:lstStyle>
            <a:lvl1pPr marL="0" indent="0">
              <a:buFontTx/>
              <a:buNone/>
              <a:defRPr sz="2800">
                <a:solidFill>
                  <a:srgbClr val="7A1F7F"/>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lang="en-US" sz="2800" b="1" kern="1200" dirty="0" smtClean="0">
                <a:solidFill>
                  <a:srgbClr val="7A1F7F"/>
                </a:solidFill>
                <a:latin typeface="Open Sans Semibold" panose="020B0706030804020204" pitchFamily="34" charset="0"/>
                <a:ea typeface="Open Sans Semibold" panose="020B0706030804020204" pitchFamily="34" charset="0"/>
                <a:cs typeface="Open Sans Semibold" panose="020B0706030804020204" pitchFamily="34" charset="0"/>
              </a:defRPr>
            </a:lvl2pPr>
          </a:lstStyle>
          <a:p>
            <a:pPr lvl="0"/>
            <a:r>
              <a:rPr lang="en-US"/>
              <a:t>Subtitle</a:t>
            </a:r>
          </a:p>
        </p:txBody>
      </p:sp>
      <p:grpSp>
        <p:nvGrpSpPr>
          <p:cNvPr id="22" name="Group 21"/>
          <p:cNvGrpSpPr/>
          <p:nvPr userDrawn="1"/>
        </p:nvGrpSpPr>
        <p:grpSpPr>
          <a:xfrm>
            <a:off x="776853" y="5733256"/>
            <a:ext cx="536489" cy="558999"/>
            <a:chOff x="786204" y="3526135"/>
            <a:chExt cx="536489" cy="558999"/>
          </a:xfrm>
        </p:grpSpPr>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24" name="TextBox 23"/>
            <p:cNvSpPr txBox="1"/>
            <p:nvPr/>
          </p:nvSpPr>
          <p:spPr>
            <a:xfrm>
              <a:off x="858212" y="3605579"/>
              <a:ext cx="323499" cy="461665"/>
            </a:xfrm>
            <a:prstGeom prst="rect">
              <a:avLst/>
            </a:prstGeom>
            <a:noFill/>
          </p:spPr>
          <p:txBody>
            <a:bodyPr wrap="square" rtlCol="0">
              <a:spAutoFit/>
            </a:bodyPr>
            <a:lstStyle/>
            <a:p>
              <a:pPr marL="0" algn="l" defTabSz="914400" rtl="0" eaLnBrk="1" latinLnBrk="0" hangingPunct="1"/>
              <a:r>
                <a:rPr lang="en-GB" sz="2400" b="1" kern="1200">
                  <a:solidFill>
                    <a:srgbClr val="7A1F7F"/>
                  </a:solidFill>
                  <a:latin typeface="Tahoma" panose="020B0604030504040204" pitchFamily="34" charset="0"/>
                  <a:ea typeface="Open Sans Semibold" panose="020B0706030804020204" pitchFamily="34" charset="0"/>
                  <a:cs typeface="Open Sans Semibold" panose="020B0706030804020204" pitchFamily="34" charset="0"/>
                </a:rPr>
                <a:t>4</a:t>
              </a:r>
            </a:p>
          </p:txBody>
        </p:sp>
      </p:grpSp>
      <p:sp>
        <p:nvSpPr>
          <p:cNvPr id="5" name="Text Placeholder 4"/>
          <p:cNvSpPr>
            <a:spLocks noGrp="1"/>
          </p:cNvSpPr>
          <p:nvPr>
            <p:ph type="body" sz="quarter" idx="12" hasCustomPrompt="1"/>
          </p:nvPr>
        </p:nvSpPr>
        <p:spPr>
          <a:xfrm>
            <a:off x="1475656" y="4749146"/>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algn="l" defTabSz="914400" rtl="0" eaLnBrk="1" latinLnBrk="0" hangingPunct="1"/>
            <a:r>
              <a:rPr lang="en-US"/>
              <a:t>Placeholder text</a:t>
            </a:r>
            <a:endParaRPr lang="en-GB"/>
          </a:p>
        </p:txBody>
      </p:sp>
      <p:sp>
        <p:nvSpPr>
          <p:cNvPr id="28" name="Text Placeholder 4"/>
          <p:cNvSpPr>
            <a:spLocks noGrp="1"/>
          </p:cNvSpPr>
          <p:nvPr>
            <p:ph type="body" sz="quarter" idx="13" hasCustomPrompt="1"/>
          </p:nvPr>
        </p:nvSpPr>
        <p:spPr>
          <a:xfrm>
            <a:off x="1475656" y="3765037"/>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algn="l" defTabSz="914400" rtl="0" eaLnBrk="1" latinLnBrk="0" hangingPunct="1"/>
            <a:r>
              <a:rPr lang="en-US"/>
              <a:t>Placeholder text</a:t>
            </a:r>
            <a:endParaRPr lang="en-GB"/>
          </a:p>
        </p:txBody>
      </p:sp>
      <p:sp>
        <p:nvSpPr>
          <p:cNvPr id="29" name="Text Placeholder 4"/>
          <p:cNvSpPr>
            <a:spLocks noGrp="1"/>
          </p:cNvSpPr>
          <p:nvPr>
            <p:ph type="body" sz="quarter" idx="14" hasCustomPrompt="1"/>
          </p:nvPr>
        </p:nvSpPr>
        <p:spPr>
          <a:xfrm>
            <a:off x="1475656" y="5733256"/>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algn="l" defTabSz="914400" rtl="0" eaLnBrk="1" latinLnBrk="0" hangingPunct="1"/>
            <a:r>
              <a:rPr lang="en-US"/>
              <a:t>Placeholder text</a:t>
            </a:r>
            <a:endParaRPr lang="en-GB"/>
          </a:p>
        </p:txBody>
      </p:sp>
      <p:sp>
        <p:nvSpPr>
          <p:cNvPr id="30" name="Text Placeholder 4"/>
          <p:cNvSpPr>
            <a:spLocks noGrp="1"/>
          </p:cNvSpPr>
          <p:nvPr>
            <p:ph type="body" sz="quarter" idx="15" hasCustomPrompt="1"/>
          </p:nvPr>
        </p:nvSpPr>
        <p:spPr>
          <a:xfrm>
            <a:off x="1475656" y="2780928"/>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algn="l" defTabSz="914400" rtl="0" eaLnBrk="1" latinLnBrk="0" hangingPunct="1"/>
            <a:r>
              <a:rPr lang="en-US"/>
              <a:t>Placeholder text</a:t>
            </a:r>
            <a:endParaRPr lang="en-GB"/>
          </a:p>
        </p:txBody>
      </p:sp>
    </p:spTree>
    <p:extLst>
      <p:ext uri="{BB962C8B-B14F-4D97-AF65-F5344CB8AC3E}">
        <p14:creationId xmlns:p14="http://schemas.microsoft.com/office/powerpoint/2010/main" val="2582409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urple banner white headin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40919" y="2075259"/>
            <a:ext cx="3309937"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Rectangle 4"/>
              <p:cNvSpPr/>
              <p:nvPr userDrawn="1"/>
            </p:nvSpPr>
            <p:spPr>
              <a:xfrm>
                <a:off x="0" y="980728"/>
                <a:ext cx="9144000" cy="590465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a:fld id="{825F15A7-03F4-43D7-82C5-3E23DA2F108C}" type="mathplaceholder">
                        <a:rPr lang="en-GB" i="1" smtClean="0">
                          <a:latin typeface="Cambria Math"/>
                        </a:rPr>
                        <a:t>Type equation here.</a:t>
                      </a:fld>
                    </m:oMath>
                  </m:oMathPara>
                </a14:m>
                <a:endParaRPr lang="en-GB">
                  <a:latin typeface="Tahoma" panose="020B0604030504040204" pitchFamily="34" charset="0"/>
                </a:endParaRPr>
              </a:p>
            </p:txBody>
          </p:sp>
        </mc:Choice>
        <mc:Fallback xmlns="">
          <p:sp>
            <p:nvSpPr>
              <p:cNvPr id="5" name="Rectangle 4"/>
              <p:cNvSpPr>
                <a:spLocks noRot="1" noChangeAspect="1" noMove="1" noResize="1" noEditPoints="1" noAdjustHandles="1" noChangeArrowheads="1" noChangeShapeType="1" noTextEdit="1"/>
              </p:cNvSpPr>
              <p:nvPr userDrawn="1"/>
            </p:nvSpPr>
            <p:spPr>
              <a:xfrm>
                <a:off x="0" y="980728"/>
                <a:ext cx="9144000" cy="5904656"/>
              </a:xfrm>
              <a:prstGeom prst="rect">
                <a:avLst/>
              </a:prstGeom>
              <a:blipFill>
                <a:blip r:embed="rId3"/>
                <a:stretch>
                  <a:fillRect/>
                </a:stretch>
              </a:blipFill>
              <a:ln>
                <a:noFill/>
              </a:ln>
            </p:spPr>
            <p:txBody>
              <a:bodyPr/>
              <a:lstStyle/>
              <a:p>
                <a:r>
                  <a:rPr lang="en-US">
                    <a:noFill/>
                  </a:rPr>
                  <a:t> </a:t>
                </a:r>
              </a:p>
            </p:txBody>
          </p:sp>
        </mc:Fallback>
      </mc:AlternateContent>
      <p:sp>
        <p:nvSpPr>
          <p:cNvPr id="6" name="Text Placeholder 8"/>
          <p:cNvSpPr>
            <a:spLocks noGrp="1"/>
          </p:cNvSpPr>
          <p:nvPr>
            <p:ph type="body" sz="quarter" idx="10"/>
          </p:nvPr>
        </p:nvSpPr>
        <p:spPr>
          <a:xfrm>
            <a:off x="179388" y="322854"/>
            <a:ext cx="7488237" cy="585866"/>
          </a:xfrm>
          <a:prstGeom prst="rect">
            <a:avLst/>
          </a:prstGeom>
        </p:spPr>
        <p:txBody>
          <a:bodyPr tIns="46800" anchor="ctr" anchorCtr="0">
            <a:spAutoFit/>
          </a:bodyPr>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3837481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urple banner white heading">
    <p:spTree>
      <p:nvGrpSpPr>
        <p:cNvPr id="1" name=""/>
        <p:cNvGrpSpPr/>
        <p:nvPr/>
      </p:nvGrpSpPr>
      <p:grpSpPr>
        <a:xfrm>
          <a:off x="0" y="0"/>
          <a:ext cx="0" cy="0"/>
          <a:chOff x="0" y="0"/>
          <a:chExt cx="0" cy="0"/>
        </a:xfrm>
      </p:grpSpPr>
      <p:sp>
        <p:nvSpPr>
          <p:cNvPr id="6" name="Text Placeholder 8"/>
          <p:cNvSpPr>
            <a:spLocks noGrp="1"/>
          </p:cNvSpPr>
          <p:nvPr>
            <p:ph type="body" sz="quarter" idx="10"/>
          </p:nvPr>
        </p:nvSpPr>
        <p:spPr>
          <a:xfrm>
            <a:off x="179388" y="322854"/>
            <a:ext cx="7488237" cy="585866"/>
          </a:xfrm>
          <a:prstGeom prst="rect">
            <a:avLst/>
          </a:prstGeom>
        </p:spPr>
        <p:txBody>
          <a:bodyPr tIns="46800" anchor="ctr" anchorCtr="0">
            <a:spAutoFit/>
          </a:bodyPr>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1844824"/>
            <a:ext cx="576064" cy="576064"/>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544" y="2834934"/>
            <a:ext cx="576064" cy="576064"/>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7544" y="3825044"/>
            <a:ext cx="576064" cy="576064"/>
          </a:xfrm>
          <a:prstGeom prst="rect">
            <a:avLst/>
          </a:prstGeom>
        </p:spPr>
      </p:pic>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7544" y="4815154"/>
            <a:ext cx="576064" cy="576064"/>
          </a:xfrm>
          <a:prstGeom prst="rect">
            <a:avLst/>
          </a:prstGeom>
        </p:spPr>
      </p:pic>
      <p:sp>
        <p:nvSpPr>
          <p:cNvPr id="11" name="Text Placeholder 10"/>
          <p:cNvSpPr>
            <a:spLocks noGrp="1"/>
          </p:cNvSpPr>
          <p:nvPr>
            <p:ph type="body" sz="quarter" idx="11"/>
          </p:nvPr>
        </p:nvSpPr>
        <p:spPr>
          <a:xfrm>
            <a:off x="1187624" y="1844824"/>
            <a:ext cx="7488832" cy="648072"/>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2" name="Text Placeholder 10"/>
          <p:cNvSpPr>
            <a:spLocks noGrp="1"/>
          </p:cNvSpPr>
          <p:nvPr>
            <p:ph type="body" sz="quarter" idx="12"/>
          </p:nvPr>
        </p:nvSpPr>
        <p:spPr>
          <a:xfrm>
            <a:off x="1187624" y="2834934"/>
            <a:ext cx="7488832" cy="648072"/>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3" name="Text Placeholder 10"/>
          <p:cNvSpPr>
            <a:spLocks noGrp="1"/>
          </p:cNvSpPr>
          <p:nvPr>
            <p:ph type="body" sz="quarter" idx="13"/>
          </p:nvPr>
        </p:nvSpPr>
        <p:spPr>
          <a:xfrm>
            <a:off x="1187624" y="3825044"/>
            <a:ext cx="7488832" cy="648072"/>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4" name="Text Placeholder 10"/>
          <p:cNvSpPr>
            <a:spLocks noGrp="1"/>
          </p:cNvSpPr>
          <p:nvPr>
            <p:ph type="body" sz="quarter" idx="14"/>
          </p:nvPr>
        </p:nvSpPr>
        <p:spPr>
          <a:xfrm>
            <a:off x="1187624" y="4815154"/>
            <a:ext cx="7488832" cy="648072"/>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125645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unk &amp; heading">
    <p:spTree>
      <p:nvGrpSpPr>
        <p:cNvPr id="1" name=""/>
        <p:cNvGrpSpPr/>
        <p:nvPr/>
      </p:nvGrpSpPr>
      <p:grpSpPr>
        <a:xfrm>
          <a:off x="0" y="0"/>
          <a:ext cx="0" cy="0"/>
          <a:chOff x="0" y="0"/>
          <a:chExt cx="0" cy="0"/>
        </a:xfrm>
      </p:grpSpPr>
      <p:sp>
        <p:nvSpPr>
          <p:cNvPr id="2" name="Rectangle 1"/>
          <p:cNvSpPr/>
          <p:nvPr userDrawn="1"/>
        </p:nvSpPr>
        <p:spPr>
          <a:xfrm>
            <a:off x="0" y="1062259"/>
            <a:ext cx="9144000" cy="5795741"/>
          </a:xfrm>
          <a:prstGeom prst="rect">
            <a:avLst/>
          </a:prstGeom>
          <a:solidFill>
            <a:srgbClr val="7A1F7F"/>
          </a:solidFill>
          <a:ln>
            <a:solidFill>
              <a:srgbClr val="7A1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ahoma" panose="020B0604030504040204" pitchFamily="34" charset="0"/>
            </a:endParaRPr>
          </a:p>
        </p:txBody>
      </p:sp>
      <p:pic>
        <p:nvPicPr>
          <p:cNvPr id="10" name="Picture 2"/>
          <p:cNvPicPr>
            <a:picLocks noChangeAspect="1"/>
          </p:cNvPicPr>
          <p:nvPr userDrawn="1"/>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bwMode="auto">
          <a:xfrm>
            <a:off x="5947463" y="2201739"/>
            <a:ext cx="3203849" cy="4656261"/>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TextBox 15"/>
          <p:cNvSpPr txBox="1"/>
          <p:nvPr userDrawn="1"/>
        </p:nvSpPr>
        <p:spPr>
          <a:xfrm>
            <a:off x="971600" y="0"/>
            <a:ext cx="568863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chemeClr val="accent3"/>
                </a:solidFill>
                <a:effectLst>
                  <a:outerShdw blurRad="38100" dist="38100" dir="2700000" algn="tl">
                    <a:srgbClr val="000000">
                      <a:alpha val="43137"/>
                    </a:srgbClr>
                  </a:outerShdw>
                </a:effectLst>
                <a:latin typeface="+mj-lt"/>
                <a:ea typeface="+mj-ea"/>
                <a:cs typeface="+mj-cs"/>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pPr>
              <a:defRPr/>
            </a:pPr>
            <a:r>
              <a:rPr lang="en-GB" sz="3600">
                <a:solidFill>
                  <a:srgbClr val="7A1F7F"/>
                </a:solidFill>
                <a:effectLst/>
                <a:latin typeface="Open Sans Semibold" panose="020B0706030804020204" pitchFamily="34" charset="0"/>
                <a:ea typeface="Open Sans Semibold" panose="020B0706030804020204" pitchFamily="34" charset="0"/>
                <a:cs typeface="Open Sans Semibold" panose="020B0706030804020204" pitchFamily="34" charset="0"/>
              </a:rPr>
              <a:t>Tell us what you think!</a:t>
            </a:r>
          </a:p>
        </p:txBody>
      </p: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9512" y="116632"/>
            <a:ext cx="721338" cy="751603"/>
          </a:xfrm>
          <a:prstGeom prst="rect">
            <a:avLst/>
          </a:prstGeom>
        </p:spPr>
      </p:pic>
      <p:grpSp>
        <p:nvGrpSpPr>
          <p:cNvPr id="30" name="Group 29"/>
          <p:cNvGrpSpPr/>
          <p:nvPr userDrawn="1"/>
        </p:nvGrpSpPr>
        <p:grpSpPr>
          <a:xfrm>
            <a:off x="179512" y="6381328"/>
            <a:ext cx="2520280" cy="390876"/>
            <a:chOff x="395536" y="1124744"/>
            <a:chExt cx="2520280" cy="390876"/>
          </a:xfrm>
        </p:grpSpPr>
        <p:sp>
          <p:nvSpPr>
            <p:cNvPr id="19" name="Rectangle 18"/>
            <p:cNvSpPr/>
            <p:nvPr userDrawn="1"/>
          </p:nvSpPr>
          <p:spPr>
            <a:xfrm>
              <a:off x="755576" y="1124744"/>
              <a:ext cx="2160240" cy="390876"/>
            </a:xfrm>
            <a:prstGeom prst="rect">
              <a:avLst/>
            </a:prstGeom>
          </p:spPr>
          <p:txBody>
            <a:bodyPr wrap="square">
              <a:spAutoFit/>
            </a:bodyPr>
            <a:lstStyle/>
            <a:p>
              <a:pPr>
                <a:lnSpc>
                  <a:spcPct val="115000"/>
                </a:lnSpc>
                <a:spcBef>
                  <a:spcPts val="1000"/>
                </a:spcBef>
                <a:buFont typeface="+mj-lt"/>
                <a:buNone/>
              </a:pPr>
              <a:r>
                <a:rPr lang="en-GB" sz="1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GB" sz="180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mlemanchester</a:t>
              </a:r>
              <a:endParaRPr lang="en-GB" sz="1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20" name="Picture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5536" y="1196752"/>
              <a:ext cx="366843" cy="297609"/>
            </a:xfrm>
            <a:prstGeom prst="rect">
              <a:avLst/>
            </a:prstGeom>
          </p:spPr>
        </p:pic>
      </p:grpSp>
      <p:grpSp>
        <p:nvGrpSpPr>
          <p:cNvPr id="31" name="Group 30"/>
          <p:cNvGrpSpPr/>
          <p:nvPr userDrawn="1"/>
        </p:nvGrpSpPr>
        <p:grpSpPr>
          <a:xfrm>
            <a:off x="2843808" y="6381328"/>
            <a:ext cx="3168352" cy="410896"/>
            <a:chOff x="4067944" y="816692"/>
            <a:chExt cx="3168352" cy="410896"/>
          </a:xfrm>
        </p:grpSpPr>
        <p:sp>
          <p:nvSpPr>
            <p:cNvPr id="18" name="Rectangle 17"/>
            <p:cNvSpPr/>
            <p:nvPr userDrawn="1"/>
          </p:nvSpPr>
          <p:spPr>
            <a:xfrm>
              <a:off x="4427984" y="836712"/>
              <a:ext cx="2808312" cy="390876"/>
            </a:xfrm>
            <a:prstGeom prst="rect">
              <a:avLst/>
            </a:prstGeom>
          </p:spPr>
          <p:txBody>
            <a:bodyPr wrap="square">
              <a:spAutoFit/>
            </a:bodyPr>
            <a:lstStyle/>
            <a:p>
              <a:pPr>
                <a:lnSpc>
                  <a:spcPct val="115000"/>
                </a:lnSpc>
                <a:spcBef>
                  <a:spcPts val="1000"/>
                </a:spcBef>
                <a:buFont typeface="+mj-lt"/>
                <a:buNone/>
              </a:pPr>
              <a:r>
                <a:rPr lang="en-GB" sz="1800" kern="1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mle@manchester.ac.uk</a:t>
              </a:r>
            </a:p>
          </p:txBody>
        </p:sp>
        <p:pic>
          <p:nvPicPr>
            <p:cNvPr id="23"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4067944" y="816692"/>
              <a:ext cx="360040" cy="3743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p:cNvGrpSpPr/>
          <p:nvPr userDrawn="1"/>
        </p:nvGrpSpPr>
        <p:grpSpPr>
          <a:xfrm>
            <a:off x="257947" y="1484784"/>
            <a:ext cx="5970237" cy="527517"/>
            <a:chOff x="179512" y="2348880"/>
            <a:chExt cx="5970237" cy="527517"/>
          </a:xfrm>
        </p:grpSpPr>
        <p:sp>
          <p:nvSpPr>
            <p:cNvPr id="21" name="Rectangle 20"/>
            <p:cNvSpPr/>
            <p:nvPr userDrawn="1"/>
          </p:nvSpPr>
          <p:spPr>
            <a:xfrm>
              <a:off x="746791" y="2420888"/>
              <a:ext cx="5402958" cy="400110"/>
            </a:xfrm>
            <a:prstGeom prst="rect">
              <a:avLst/>
            </a:prstGeom>
          </p:spPr>
          <p:txBody>
            <a:bodyPr wrap="square">
              <a:spAutoFit/>
            </a:bodyPr>
            <a:lstStyle/>
            <a:p>
              <a:r>
                <a:rPr lang="en-GB" sz="2000">
                  <a:solidFill>
                    <a:prstClr val="white"/>
                  </a:solidFill>
                  <a:latin typeface="Tahoma" panose="020B0604030504040204" pitchFamily="34" charset="0"/>
                </a:rPr>
                <a:t>I have found this session engaging.</a:t>
              </a:r>
            </a:p>
          </p:txBody>
        </p:sp>
        <p:pic>
          <p:nvPicPr>
            <p:cNvPr id="25" name="Picture 5" descr="S:\Teaching and Learning Team\Online resources\MLE\assets\icons\1.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79512" y="2348880"/>
              <a:ext cx="527518" cy="5275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userDrawn="1"/>
        </p:nvGrpSpPr>
        <p:grpSpPr>
          <a:xfrm>
            <a:off x="257947" y="2636912"/>
            <a:ext cx="5801635" cy="707886"/>
            <a:chOff x="179512" y="3501008"/>
            <a:chExt cx="5801635" cy="707886"/>
          </a:xfrm>
        </p:grpSpPr>
        <p:sp>
          <p:nvSpPr>
            <p:cNvPr id="12" name="Rectangle 11"/>
            <p:cNvSpPr/>
            <p:nvPr userDrawn="1"/>
          </p:nvSpPr>
          <p:spPr>
            <a:xfrm>
              <a:off x="746791" y="3501008"/>
              <a:ext cx="5234356" cy="707886"/>
            </a:xfrm>
            <a:prstGeom prst="rect">
              <a:avLst/>
            </a:prstGeom>
          </p:spPr>
          <p:txBody>
            <a:bodyPr wrap="square">
              <a:spAutoFit/>
            </a:bodyPr>
            <a:lstStyle/>
            <a:p>
              <a:r>
                <a:rPr lang="en-GB" sz="2000">
                  <a:solidFill>
                    <a:prstClr val="white"/>
                  </a:solidFill>
                  <a:latin typeface="Tahoma" panose="020B0604030504040204" pitchFamily="34" charset="0"/>
                </a:rPr>
                <a:t>Do you feel more confident as a result</a:t>
              </a:r>
            </a:p>
            <a:p>
              <a:r>
                <a:rPr lang="en-GB" sz="2000">
                  <a:solidFill>
                    <a:prstClr val="white"/>
                  </a:solidFill>
                  <a:latin typeface="Tahoma" panose="020B0604030504040204" pitchFamily="34" charset="0"/>
                </a:rPr>
                <a:t>of what you have learned?</a:t>
              </a:r>
            </a:p>
          </p:txBody>
        </p:sp>
        <p:pic>
          <p:nvPicPr>
            <p:cNvPr id="26" name="Picture 6" descr="S:\Teaching and Learning Team\Online resources\MLE\assets\icons\2.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79512" y="3545257"/>
              <a:ext cx="527517" cy="5275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userDrawn="1"/>
        </p:nvGrpSpPr>
        <p:grpSpPr>
          <a:xfrm>
            <a:off x="257947" y="3789040"/>
            <a:ext cx="5945651" cy="707886"/>
            <a:chOff x="179512" y="4653136"/>
            <a:chExt cx="5945651" cy="707886"/>
          </a:xfrm>
        </p:grpSpPr>
        <p:sp>
          <p:nvSpPr>
            <p:cNvPr id="22" name="Rectangle 21"/>
            <p:cNvSpPr/>
            <p:nvPr userDrawn="1"/>
          </p:nvSpPr>
          <p:spPr>
            <a:xfrm>
              <a:off x="746791" y="4653136"/>
              <a:ext cx="5378372" cy="707886"/>
            </a:xfrm>
            <a:prstGeom prst="rect">
              <a:avLst/>
            </a:prstGeom>
          </p:spPr>
          <p:txBody>
            <a:bodyPr wrap="square">
              <a:spAutoFit/>
            </a:bodyPr>
            <a:lstStyle/>
            <a:p>
              <a:r>
                <a:rPr lang="en-GB" sz="2000">
                  <a:solidFill>
                    <a:prstClr val="white"/>
                  </a:solidFill>
                  <a:latin typeface="Tahoma" panose="020B0604030504040204" pitchFamily="34" charset="0"/>
                </a:rPr>
                <a:t>Do you think this session will be</a:t>
              </a:r>
            </a:p>
            <a:p>
              <a:r>
                <a:rPr lang="en-GB" sz="2000">
                  <a:solidFill>
                    <a:prstClr val="white"/>
                  </a:solidFill>
                  <a:latin typeface="Tahoma" panose="020B0604030504040204" pitchFamily="34" charset="0"/>
                </a:rPr>
                <a:t>beneficial to your learning?</a:t>
              </a:r>
            </a:p>
          </p:txBody>
        </p:sp>
        <p:pic>
          <p:nvPicPr>
            <p:cNvPr id="27" name="Picture 7" descr="S:\Teaching and Learning Team\Online resources\MLE\assets\icons\3.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79512" y="4741634"/>
              <a:ext cx="527518" cy="5275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userDrawn="1"/>
        </p:nvGrpSpPr>
        <p:grpSpPr>
          <a:xfrm>
            <a:off x="257948" y="5073916"/>
            <a:ext cx="5823862" cy="731348"/>
            <a:chOff x="179513" y="5938012"/>
            <a:chExt cx="5823862" cy="731348"/>
          </a:xfrm>
        </p:grpSpPr>
        <p:sp>
          <p:nvSpPr>
            <p:cNvPr id="24" name="TextBox 23"/>
            <p:cNvSpPr txBox="1"/>
            <p:nvPr userDrawn="1"/>
          </p:nvSpPr>
          <p:spPr>
            <a:xfrm>
              <a:off x="746791" y="5961474"/>
              <a:ext cx="5256584" cy="707886"/>
            </a:xfrm>
            <a:prstGeom prst="rect">
              <a:avLst/>
            </a:prstGeom>
            <a:noFill/>
          </p:spPr>
          <p:txBody>
            <a:bodyPr wrap="square" rtlCol="0">
              <a:spAutoFit/>
            </a:bodyPr>
            <a:lstStyle/>
            <a:p>
              <a:r>
                <a:rPr lang="en-GB" sz="2000">
                  <a:solidFill>
                    <a:prstClr val="white"/>
                  </a:solidFill>
                  <a:latin typeface="Tahoma" panose="020B0604030504040204" pitchFamily="34" charset="0"/>
                </a:rPr>
                <a:t>Will you change the way you work based on what you’ve learned?</a:t>
              </a:r>
            </a:p>
          </p:txBody>
        </p:sp>
        <p:pic>
          <p:nvPicPr>
            <p:cNvPr id="28" name="Picture 8" descr="S:\Teaching and Learning Team\Online resources\MLE\assets\icons\4.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9513" y="5938012"/>
              <a:ext cx="527517" cy="527518"/>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p:cNvPicPr>
            <a:picLocks noChangeAspect="1"/>
          </p:cNvPicPr>
          <p:nvPr userDrawn="1"/>
        </p:nvPicPr>
        <p:blipFill rotWithShape="1">
          <a:blip r:embed="rId11">
            <a:extLst>
              <a:ext uri="{28A0092B-C50C-407E-A947-70E740481C1C}">
                <a14:useLocalDpi xmlns:a14="http://schemas.microsoft.com/office/drawing/2010/main" val="0"/>
              </a:ext>
            </a:extLst>
          </a:blip>
          <a:srcRect r="50455" b="26318"/>
          <a:stretch/>
        </p:blipFill>
        <p:spPr>
          <a:xfrm>
            <a:off x="-108520" y="980728"/>
            <a:ext cx="9252520" cy="104445"/>
          </a:xfrm>
          <a:prstGeom prst="rect">
            <a:avLst/>
          </a:prstGeom>
        </p:spPr>
      </p:pic>
    </p:spTree>
    <p:extLst>
      <p:ext uri="{BB962C8B-B14F-4D97-AF65-F5344CB8AC3E}">
        <p14:creationId xmlns:p14="http://schemas.microsoft.com/office/powerpoint/2010/main" val="3385712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6752" y="1196752"/>
            <a:ext cx="9144000" cy="67618"/>
          </a:xfrm>
          <a:prstGeom prst="rect">
            <a:avLst/>
          </a:prstGeom>
        </p:spPr>
      </p:pic>
      <p:sp>
        <p:nvSpPr>
          <p:cNvPr id="6" name="Text Placeholder 8"/>
          <p:cNvSpPr>
            <a:spLocks noGrp="1"/>
          </p:cNvSpPr>
          <p:nvPr>
            <p:ph type="body" sz="quarter" idx="10"/>
          </p:nvPr>
        </p:nvSpPr>
        <p:spPr>
          <a:xfrm>
            <a:off x="179388" y="260648"/>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3540006"/>
            <a:ext cx="1974451" cy="658359"/>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9512" y="2780928"/>
            <a:ext cx="1944216" cy="648072"/>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9512" y="5949280"/>
            <a:ext cx="1944216" cy="720080"/>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79513" y="4309371"/>
            <a:ext cx="1944216" cy="697816"/>
          </a:xfrm>
          <a:prstGeom prst="rect">
            <a:avLst/>
          </a:prstGeom>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79512" y="5118193"/>
            <a:ext cx="1944216" cy="720080"/>
          </a:xfrm>
          <a:prstGeom prst="rect">
            <a:avLst/>
          </a:prstGeom>
        </p:spPr>
      </p:pic>
    </p:spTree>
    <p:extLst>
      <p:ext uri="{BB962C8B-B14F-4D97-AF65-F5344CB8AC3E}">
        <p14:creationId xmlns:p14="http://schemas.microsoft.com/office/powerpoint/2010/main" val="4343194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cxnSp>
        <p:nvCxnSpPr>
          <p:cNvPr id="7" name="Straight Connector 6"/>
          <p:cNvCxnSpPr/>
          <p:nvPr userDrawn="1"/>
        </p:nvCxnSpPr>
        <p:spPr>
          <a:xfrm>
            <a:off x="2987824" y="1556792"/>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6156176" y="1556792"/>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79512" y="2420888"/>
            <a:ext cx="8712968" cy="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144016" y="1556792"/>
            <a:ext cx="2843808" cy="720080"/>
          </a:xfrm>
          <a:prstGeom prst="rect">
            <a:avLst/>
          </a:prstGeom>
        </p:spPr>
        <p:txBody>
          <a:bodyPr/>
          <a:lstStyle>
            <a:lvl1pPr marL="0" indent="0" algn="ctr">
              <a:buNone/>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29" name="Text Placeholder 10"/>
          <p:cNvSpPr>
            <a:spLocks noGrp="1"/>
          </p:cNvSpPr>
          <p:nvPr>
            <p:ph type="body" sz="quarter" idx="12"/>
          </p:nvPr>
        </p:nvSpPr>
        <p:spPr>
          <a:xfrm>
            <a:off x="3059832" y="1556792"/>
            <a:ext cx="2952328"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
        <p:nvSpPr>
          <p:cNvPr id="30" name="Text Placeholder 10"/>
          <p:cNvSpPr>
            <a:spLocks noGrp="1"/>
          </p:cNvSpPr>
          <p:nvPr>
            <p:ph type="body" sz="quarter" idx="13"/>
          </p:nvPr>
        </p:nvSpPr>
        <p:spPr>
          <a:xfrm>
            <a:off x="6228184" y="1556792"/>
            <a:ext cx="2736304"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
        <p:nvSpPr>
          <p:cNvPr id="45" name="Text Placeholder 10"/>
          <p:cNvSpPr>
            <a:spLocks noGrp="1"/>
          </p:cNvSpPr>
          <p:nvPr>
            <p:ph type="body" sz="quarter" idx="14"/>
          </p:nvPr>
        </p:nvSpPr>
        <p:spPr>
          <a:xfrm>
            <a:off x="179512" y="4077072"/>
            <a:ext cx="2843808" cy="720080"/>
          </a:xfrm>
          <a:prstGeom prst="rect">
            <a:avLst/>
          </a:prstGeom>
        </p:spPr>
        <p:txBody>
          <a:bodyPr/>
          <a:lstStyle>
            <a:lvl1pPr marL="0" indent="0" algn="ctr">
              <a:buNone/>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46" name="Text Placeholder 10"/>
          <p:cNvSpPr>
            <a:spLocks noGrp="1"/>
          </p:cNvSpPr>
          <p:nvPr>
            <p:ph type="body" sz="quarter" idx="15"/>
          </p:nvPr>
        </p:nvSpPr>
        <p:spPr>
          <a:xfrm>
            <a:off x="3095328" y="4077072"/>
            <a:ext cx="2952328"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
        <p:nvSpPr>
          <p:cNvPr id="47" name="Text Placeholder 10"/>
          <p:cNvSpPr>
            <a:spLocks noGrp="1"/>
          </p:cNvSpPr>
          <p:nvPr>
            <p:ph type="body" sz="quarter" idx="16"/>
          </p:nvPr>
        </p:nvSpPr>
        <p:spPr>
          <a:xfrm>
            <a:off x="6263680" y="4077072"/>
            <a:ext cx="2736304"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Tree>
    <p:extLst>
      <p:ext uri="{BB962C8B-B14F-4D97-AF65-F5344CB8AC3E}">
        <p14:creationId xmlns:p14="http://schemas.microsoft.com/office/powerpoint/2010/main" val="38194402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cxnSp>
        <p:nvCxnSpPr>
          <p:cNvPr id="7" name="Straight Connector 6"/>
          <p:cNvCxnSpPr/>
          <p:nvPr userDrawn="1"/>
        </p:nvCxnSpPr>
        <p:spPr>
          <a:xfrm>
            <a:off x="2987824" y="1556792"/>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6156176" y="1556792"/>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79512" y="2420888"/>
            <a:ext cx="8712968" cy="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144016" y="1556792"/>
            <a:ext cx="2843808" cy="720080"/>
          </a:xfrm>
          <a:prstGeom prst="rect">
            <a:avLst/>
          </a:prstGeom>
        </p:spPr>
        <p:txBody>
          <a:bodyPr/>
          <a:lstStyle>
            <a:lvl1pPr marL="0" indent="0" algn="ctr">
              <a:buNone/>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29" name="Text Placeholder 10"/>
          <p:cNvSpPr>
            <a:spLocks noGrp="1"/>
          </p:cNvSpPr>
          <p:nvPr>
            <p:ph type="body" sz="quarter" idx="12"/>
          </p:nvPr>
        </p:nvSpPr>
        <p:spPr>
          <a:xfrm>
            <a:off x="3059832" y="1556792"/>
            <a:ext cx="2952328"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
        <p:nvSpPr>
          <p:cNvPr id="30" name="Text Placeholder 10"/>
          <p:cNvSpPr>
            <a:spLocks noGrp="1"/>
          </p:cNvSpPr>
          <p:nvPr>
            <p:ph type="body" sz="quarter" idx="13"/>
          </p:nvPr>
        </p:nvSpPr>
        <p:spPr>
          <a:xfrm>
            <a:off x="6228184" y="1556792"/>
            <a:ext cx="2736304"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
        <p:nvSpPr>
          <p:cNvPr id="45" name="Text Placeholder 10"/>
          <p:cNvSpPr>
            <a:spLocks noGrp="1"/>
          </p:cNvSpPr>
          <p:nvPr>
            <p:ph type="body" sz="quarter" idx="14"/>
          </p:nvPr>
        </p:nvSpPr>
        <p:spPr>
          <a:xfrm>
            <a:off x="179512" y="4077072"/>
            <a:ext cx="2843808" cy="720080"/>
          </a:xfrm>
          <a:prstGeom prst="rect">
            <a:avLst/>
          </a:prstGeom>
        </p:spPr>
        <p:txBody>
          <a:bodyPr/>
          <a:lstStyle>
            <a:lvl1pPr marL="0" indent="0" algn="ctr">
              <a:buNone/>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46" name="Text Placeholder 10"/>
          <p:cNvSpPr>
            <a:spLocks noGrp="1"/>
          </p:cNvSpPr>
          <p:nvPr>
            <p:ph type="body" sz="quarter" idx="15"/>
          </p:nvPr>
        </p:nvSpPr>
        <p:spPr>
          <a:xfrm>
            <a:off x="3095328" y="4077072"/>
            <a:ext cx="2952328"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
        <p:nvSpPr>
          <p:cNvPr id="47" name="Text Placeholder 10"/>
          <p:cNvSpPr>
            <a:spLocks noGrp="1"/>
          </p:cNvSpPr>
          <p:nvPr>
            <p:ph type="body" sz="quarter" idx="16"/>
          </p:nvPr>
        </p:nvSpPr>
        <p:spPr>
          <a:xfrm>
            <a:off x="6263680" y="4077072"/>
            <a:ext cx="2736304"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Tree>
    <p:extLst>
      <p:ext uri="{BB962C8B-B14F-4D97-AF65-F5344CB8AC3E}">
        <p14:creationId xmlns:p14="http://schemas.microsoft.com/office/powerpoint/2010/main" val="2310850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cxnSp>
        <p:nvCxnSpPr>
          <p:cNvPr id="7" name="Straight Connector 6"/>
          <p:cNvCxnSpPr/>
          <p:nvPr userDrawn="1"/>
        </p:nvCxnSpPr>
        <p:spPr>
          <a:xfrm>
            <a:off x="4572000" y="1628528"/>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79512" y="2420888"/>
            <a:ext cx="8712968" cy="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251520" y="1628800"/>
            <a:ext cx="4032448" cy="720080"/>
          </a:xfrm>
          <a:prstGeom prst="rect">
            <a:avLst/>
          </a:prstGeom>
        </p:spPr>
        <p:txBody>
          <a:bodyPr/>
          <a:lstStyle>
            <a:lvl1pPr marL="0" indent="0" algn="ctr">
              <a:buNone/>
              <a:defRPr sz="2400" b="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30" name="Text Placeholder 10"/>
          <p:cNvSpPr>
            <a:spLocks noGrp="1"/>
          </p:cNvSpPr>
          <p:nvPr>
            <p:ph type="body" sz="quarter" idx="13"/>
          </p:nvPr>
        </p:nvSpPr>
        <p:spPr>
          <a:xfrm>
            <a:off x="4716016" y="1628800"/>
            <a:ext cx="4032448" cy="720080"/>
          </a:xfrm>
          <a:prstGeom prst="rect">
            <a:avLst/>
          </a:prstGeom>
        </p:spPr>
        <p:txBody>
          <a:bodyPr/>
          <a:lstStyle>
            <a:lvl1pPr>
              <a:defRPr lang="en-US" sz="2400" b="1"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
        <p:nvSpPr>
          <p:cNvPr id="45" name="Text Placeholder 10"/>
          <p:cNvSpPr>
            <a:spLocks noGrp="1"/>
          </p:cNvSpPr>
          <p:nvPr>
            <p:ph type="body" sz="quarter" idx="14"/>
          </p:nvPr>
        </p:nvSpPr>
        <p:spPr>
          <a:xfrm>
            <a:off x="251520" y="2728225"/>
            <a:ext cx="4032448" cy="720080"/>
          </a:xfrm>
          <a:prstGeom prst="rect">
            <a:avLst/>
          </a:prstGeom>
        </p:spPr>
        <p:txBody>
          <a:bodyPr/>
          <a:lstStyle>
            <a:lvl1pPr marL="0" indent="0" algn="ctr">
              <a:buNone/>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47" name="Text Placeholder 10"/>
          <p:cNvSpPr>
            <a:spLocks noGrp="1"/>
          </p:cNvSpPr>
          <p:nvPr>
            <p:ph type="body" sz="quarter" idx="16" hasCustomPrompt="1"/>
          </p:nvPr>
        </p:nvSpPr>
        <p:spPr>
          <a:xfrm>
            <a:off x="4716016" y="2728225"/>
            <a:ext cx="4032448"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Tree>
    <p:extLst>
      <p:ext uri="{BB962C8B-B14F-4D97-AF65-F5344CB8AC3E}">
        <p14:creationId xmlns:p14="http://schemas.microsoft.com/office/powerpoint/2010/main" val="4015928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cxnSp>
        <p:nvCxnSpPr>
          <p:cNvPr id="7" name="Straight Connector 6"/>
          <p:cNvCxnSpPr/>
          <p:nvPr userDrawn="1"/>
        </p:nvCxnSpPr>
        <p:spPr>
          <a:xfrm>
            <a:off x="4572000" y="1628528"/>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79512" y="2420888"/>
            <a:ext cx="8712968" cy="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251520" y="1628800"/>
            <a:ext cx="4032448" cy="720080"/>
          </a:xfrm>
          <a:prstGeom prst="rect">
            <a:avLst/>
          </a:prstGeom>
        </p:spPr>
        <p:txBody>
          <a:bodyPr/>
          <a:lstStyle>
            <a:lvl1pPr marL="0" indent="0" algn="ctr">
              <a:buNone/>
              <a:defRPr sz="2400" b="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30" name="Text Placeholder 10"/>
          <p:cNvSpPr>
            <a:spLocks noGrp="1"/>
          </p:cNvSpPr>
          <p:nvPr>
            <p:ph type="body" sz="quarter" idx="13"/>
          </p:nvPr>
        </p:nvSpPr>
        <p:spPr>
          <a:xfrm>
            <a:off x="4716016" y="1628800"/>
            <a:ext cx="4032448" cy="720080"/>
          </a:xfrm>
          <a:prstGeom prst="rect">
            <a:avLst/>
          </a:prstGeom>
        </p:spPr>
        <p:txBody>
          <a:bodyPr/>
          <a:lstStyle>
            <a:lvl1pPr>
              <a:defRPr lang="en-US" sz="2400" b="1"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
        <p:nvSpPr>
          <p:cNvPr id="45" name="Text Placeholder 10"/>
          <p:cNvSpPr>
            <a:spLocks noGrp="1"/>
          </p:cNvSpPr>
          <p:nvPr>
            <p:ph type="body" sz="quarter" idx="14"/>
          </p:nvPr>
        </p:nvSpPr>
        <p:spPr>
          <a:xfrm>
            <a:off x="251520" y="2728225"/>
            <a:ext cx="4032448" cy="720080"/>
          </a:xfrm>
          <a:prstGeom prst="rect">
            <a:avLst/>
          </a:prstGeom>
        </p:spPr>
        <p:txBody>
          <a:bodyPr/>
          <a:lstStyle>
            <a:lvl1pPr marL="0" indent="0" algn="ctr">
              <a:buNone/>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47" name="Text Placeholder 10"/>
          <p:cNvSpPr>
            <a:spLocks noGrp="1"/>
          </p:cNvSpPr>
          <p:nvPr>
            <p:ph type="body" sz="quarter" idx="16" hasCustomPrompt="1"/>
          </p:nvPr>
        </p:nvSpPr>
        <p:spPr>
          <a:xfrm>
            <a:off x="4716016" y="2728225"/>
            <a:ext cx="4032448"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Tree>
    <p:extLst>
      <p:ext uri="{BB962C8B-B14F-4D97-AF65-F5344CB8AC3E}">
        <p14:creationId xmlns:p14="http://schemas.microsoft.com/office/powerpoint/2010/main" val="15369103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Tahoma" panose="020B0604030504040204" pitchFamily="34" charset="0"/>
              </a:defRPr>
            </a:lvl1pPr>
          </a:lstStyle>
          <a:p>
            <a:fld id="{A86DCA31-728D-4DD8-A692-5567E79CB1E8}" type="datetimeFigureOut">
              <a:rPr lang="en-GB" smtClean="0"/>
              <a:pPr/>
              <a:t>04/02/2022</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Tahoma" panose="020B0604030504040204" pitchFamily="34" charset="0"/>
              </a:defRPr>
            </a:lvl1p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atin typeface="Tahoma" panose="020B0604030504040204" pitchFamily="34" charset="0"/>
              </a:defRPr>
            </a:lvl1pPr>
          </a:lstStyle>
          <a:p>
            <a:fld id="{BA3B2124-CE0F-40CF-A0BF-91B2E4C9E2D2}" type="slidenum">
              <a:rPr lang="en-GB" smtClean="0"/>
              <a:pPr/>
              <a:t>‹#›</a:t>
            </a:fld>
            <a:endParaRPr lang="en-GB"/>
          </a:p>
        </p:txBody>
      </p:sp>
    </p:spTree>
    <p:extLst>
      <p:ext uri="{BB962C8B-B14F-4D97-AF65-F5344CB8AC3E}">
        <p14:creationId xmlns:p14="http://schemas.microsoft.com/office/powerpoint/2010/main" val="3691910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urple heading grey rul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7"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1300026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Slide - purple">
    <p:spTree>
      <p:nvGrpSpPr>
        <p:cNvPr id="1" name=""/>
        <p:cNvGrpSpPr/>
        <p:nvPr/>
      </p:nvGrpSpPr>
      <p:grpSpPr>
        <a:xfrm>
          <a:off x="0" y="0"/>
          <a:ext cx="0" cy="0"/>
          <a:chOff x="0" y="0"/>
          <a:chExt cx="0" cy="0"/>
        </a:xfrm>
      </p:grpSpPr>
      <p:pic>
        <p:nvPicPr>
          <p:cNvPr id="11" name="Picture 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918" b="6304"/>
          <a:stretch/>
        </p:blipFill>
        <p:spPr bwMode="auto">
          <a:xfrm>
            <a:off x="0" y="-1"/>
            <a:ext cx="583778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3"/>
          <p:cNvSpPr>
            <a:spLocks/>
          </p:cNvSpPr>
          <p:nvPr userDrawn="1"/>
        </p:nvSpPr>
        <p:spPr bwMode="auto">
          <a:xfrm>
            <a:off x="894734" y="6165304"/>
            <a:ext cx="5406926" cy="52583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600">
                <a:solidFill>
                  <a:srgbClr val="000000"/>
                </a:solidFill>
                <a:latin typeface="Helvetica Light" charset="0"/>
                <a:ea typeface="Helvetica Light" charset="0"/>
                <a:cs typeface="Helvetica Light" charset="0"/>
                <a:sym typeface="Helvetica Light" charset="0"/>
              </a:defRPr>
            </a:lvl1pPr>
            <a:lvl2pPr marL="742950" indent="-285750">
              <a:defRPr sz="3600">
                <a:solidFill>
                  <a:srgbClr val="000000"/>
                </a:solidFill>
                <a:latin typeface="Helvetica Light" charset="0"/>
                <a:ea typeface="Helvetica Light" charset="0"/>
                <a:cs typeface="Helvetica Light" charset="0"/>
                <a:sym typeface="Helvetica Light" charset="0"/>
              </a:defRPr>
            </a:lvl2pPr>
            <a:lvl3pPr marL="1143000" indent="-228600">
              <a:defRPr sz="3600">
                <a:solidFill>
                  <a:srgbClr val="000000"/>
                </a:solidFill>
                <a:latin typeface="Helvetica Light" charset="0"/>
                <a:ea typeface="Helvetica Light" charset="0"/>
                <a:cs typeface="Helvetica Light" charset="0"/>
                <a:sym typeface="Helvetica Light" charset="0"/>
              </a:defRPr>
            </a:lvl3pPr>
            <a:lvl4pPr marL="1600200" indent="-228600">
              <a:defRPr sz="3600">
                <a:solidFill>
                  <a:srgbClr val="000000"/>
                </a:solidFill>
                <a:latin typeface="Helvetica Light" charset="0"/>
                <a:ea typeface="Helvetica Light" charset="0"/>
                <a:cs typeface="Helvetica Light" charset="0"/>
                <a:sym typeface="Helvetica Light" charset="0"/>
              </a:defRPr>
            </a:lvl4pPr>
            <a:lvl5pPr marL="2057400" indent="-228600">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r>
              <a:rPr lang="en-US" altLang="en-US" sz="1800">
                <a:solidFill>
                  <a:prstClr val="white"/>
                </a:solidFill>
                <a:latin typeface="Tahoma" panose="020B0604030504040204" pitchFamily="34" charset="0"/>
                <a:ea typeface="Tahoma" panose="020B0604030504040204" pitchFamily="34" charset="0"/>
                <a:cs typeface="Tahoma" panose="020B0604030504040204" pitchFamily="34" charset="0"/>
              </a:rPr>
              <a:t>@</a:t>
            </a:r>
            <a:r>
              <a:rPr lang="en-US" altLang="en-US" sz="1800" err="1">
                <a:solidFill>
                  <a:prstClr val="white"/>
                </a:solidFill>
                <a:latin typeface="Tahoma" panose="020B0604030504040204" pitchFamily="34" charset="0"/>
                <a:ea typeface="Tahoma" panose="020B0604030504040204" pitchFamily="34" charset="0"/>
                <a:cs typeface="Tahoma" panose="020B0604030504040204" pitchFamily="34" charset="0"/>
              </a:rPr>
              <a:t>mlemanchester</a:t>
            </a:r>
            <a:endParaRPr lang="en-US" altLang="en-US" sz="16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2" descr="IMG_0186.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37784" y="2059410"/>
            <a:ext cx="3311798" cy="4811985"/>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ext Box 2"/>
          <p:cNvSpPr txBox="1">
            <a:spLocks noChangeArrowheads="1"/>
          </p:cNvSpPr>
          <p:nvPr userDrawn="1"/>
        </p:nvSpPr>
        <p:spPr bwMode="auto">
          <a:xfrm>
            <a:off x="167432" y="1484784"/>
            <a:ext cx="5470550" cy="673075"/>
          </a:xfrm>
          <a:prstGeom prst="rect">
            <a:avLst/>
          </a:prstGeom>
          <a:noFill/>
          <a:ln>
            <a:noFill/>
          </a:ln>
        </p:spPr>
        <p:txBody>
          <a:bodyPr upright="1"/>
          <a:lstStyle/>
          <a:p>
            <a:pPr>
              <a:lnSpc>
                <a:spcPct val="150000"/>
              </a:lnSpc>
              <a:spcBef>
                <a:spcPts val="844"/>
              </a:spcBef>
              <a:spcAft>
                <a:spcPts val="211"/>
              </a:spcAft>
              <a:defRPr/>
            </a:pPr>
            <a:r>
              <a:rPr lang="en-GB" sz="2800" b="1" kern="1400">
                <a:solidFill>
                  <a:srgbClr val="FFFFFF"/>
                </a:solidFill>
                <a:latin typeface="Open Sans Semibold" panose="020B0706030804020204" pitchFamily="34" charset="0"/>
                <a:ea typeface="SimHei" panose="02010609060101010101" pitchFamily="49" charset="-122"/>
              </a:rPr>
              <a:t>My Learning Essentials</a:t>
            </a:r>
            <a:endParaRPr lang="en-GB" sz="2000" b="1" kern="1400">
              <a:solidFill>
                <a:srgbClr val="6B2D91"/>
              </a:solidFill>
              <a:latin typeface="Open Sans Semibold" panose="020B0706030804020204" pitchFamily="34" charset="0"/>
              <a:ea typeface="SimHei" panose="02010609060101010101" pitchFamily="49" charset="-122"/>
            </a:endParaRPr>
          </a:p>
        </p:txBody>
      </p:sp>
      <p:pic>
        <p:nvPicPr>
          <p:cNvPr id="15" name="Picture 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0910" y="202035"/>
            <a:ext cx="1832818" cy="7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userDrawn="1"/>
        </p:nvSpPr>
        <p:spPr bwMode="auto">
          <a:xfrm>
            <a:off x="167432" y="1268760"/>
            <a:ext cx="279756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100" b="1">
                <a:solidFill>
                  <a:srgbClr val="FDB828"/>
                </a:solidFill>
                <a:latin typeface="Tahoma" panose="020B0604030504040204" pitchFamily="34" charset="0"/>
                <a:ea typeface="SimSun" panose="02010600030101010101" pitchFamily="2" charset="-122"/>
                <a:cs typeface="Times New Roman" panose="02020603050405020304" pitchFamily="18" charset="0"/>
              </a:rPr>
              <a:t>The University of Manchester Library</a:t>
            </a:r>
            <a:endParaRPr lang="en-GB" sz="1200">
              <a:solidFill>
                <a:srgbClr val="595959"/>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17" name="Picture 1"/>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0092" y="2420888"/>
            <a:ext cx="5857875" cy="974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167432" y="3756818"/>
            <a:ext cx="5406926" cy="2048446"/>
          </a:xfrm>
          <a:noFill/>
          <a:ln>
            <a:noFill/>
          </a:ln>
        </p:spPr>
        <p:txBody>
          <a:bodyPr/>
          <a:lstStyle>
            <a:lvl1pPr marL="0" indent="0">
              <a:lnSpc>
                <a:spcPct val="100000"/>
              </a:lnSpc>
              <a:buNone/>
              <a:defRPr lang="en-GB" sz="3600" b="0" i="0" u="none" strike="noStrike" cap="none" spc="0" baseline="0" dirty="0">
                <a:ln>
                  <a:noFill/>
                </a:ln>
                <a:solidFill>
                  <a:schemeClr val="bg1"/>
                </a:solidFill>
                <a:effectLst/>
                <a:latin typeface="Open Sans Semibold" pitchFamily="34" charset="0"/>
                <a:ea typeface="Open Sans Semibold" pitchFamily="34" charset="0"/>
                <a:cs typeface="Open Sans Semibold" pitchFamily="34" charset="0"/>
                <a:sym typeface="Arial"/>
              </a:defRPr>
            </a:lvl1pPr>
          </a:lstStyle>
          <a:p>
            <a:pPr lvl="0"/>
            <a:r>
              <a:rPr lang="en-US"/>
              <a:t>Click to edit Master subtitle style</a:t>
            </a:r>
            <a:endParaRPr lang="en-GB"/>
          </a:p>
        </p:txBody>
      </p:sp>
      <p:pic>
        <p:nvPicPr>
          <p:cNvPr id="2" name="Picture 1"/>
          <p:cNvPicPr>
            <a:picLocks noChangeAspect="1"/>
          </p:cNvPicPr>
          <p:nvPr userDrawn="1"/>
        </p:nvPicPr>
        <p:blipFill>
          <a:blip r:embed="rId6" cstate="print">
            <a:lum bright="70000" contrast="-70000"/>
            <a:extLst>
              <a:ext uri="{28A0092B-C50C-407E-A947-70E740481C1C}">
                <a14:useLocalDpi xmlns:a14="http://schemas.microsoft.com/office/drawing/2010/main" val="0"/>
              </a:ext>
            </a:extLst>
          </a:blip>
          <a:stretch>
            <a:fillRect/>
          </a:stretch>
        </p:blipFill>
        <p:spPr>
          <a:xfrm>
            <a:off x="323528" y="6259513"/>
            <a:ext cx="443279" cy="359618"/>
          </a:xfrm>
          <a:prstGeom prst="rect">
            <a:avLst/>
          </a:prstGeom>
        </p:spPr>
      </p:pic>
      <p:pic>
        <p:nvPicPr>
          <p:cNvPr id="20" name="Picture 2" descr="S:\Teaching and Learning Team\my-learning-essentials\3.e-learning-development\assets\CatalystAwardWinners_logo_to_add_to_email_signature.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228184" y="188640"/>
            <a:ext cx="2768476" cy="1083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95191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rcRect t="-146577" r="43884" b="-126447"/>
          <a:stretch>
            <a:fillRect/>
          </a:stretch>
        </p:blipFill>
        <p:spPr bwMode="auto">
          <a:xfrm>
            <a:off x="-107950" y="836712"/>
            <a:ext cx="6911975" cy="301625"/>
          </a:xfrm>
          <a:prstGeom prst="rect">
            <a:avLst/>
          </a:prstGeom>
          <a:noFill/>
          <a:ln w="9525">
            <a:noFill/>
            <a:miter lim="800000"/>
            <a:headEnd/>
            <a:tailEnd/>
          </a:ln>
        </p:spPr>
      </p:pic>
      <p:sp>
        <p:nvSpPr>
          <p:cNvPr id="3" name="Content Placeholder 2"/>
          <p:cNvSpPr>
            <a:spLocks noGrp="1"/>
          </p:cNvSpPr>
          <p:nvPr>
            <p:ph idx="1"/>
          </p:nvPr>
        </p:nvSpPr>
        <p:spPr>
          <a:xfrm>
            <a:off x="251520" y="1340768"/>
            <a:ext cx="8640960" cy="5184576"/>
          </a:xfrm>
        </p:spPr>
        <p:txBody>
          <a:bodyPr/>
          <a:lstStyle>
            <a:lvl1pPr marL="0" indent="0">
              <a:lnSpc>
                <a:spcPct val="150000"/>
              </a:lnSpc>
              <a:spcBef>
                <a:spcPts val="0"/>
              </a:spcBef>
              <a:spcAft>
                <a:spcPts val="1200"/>
              </a:spcAft>
              <a:buNone/>
              <a:defRPr sz="1800">
                <a:solidFill>
                  <a:schemeClr val="tx1"/>
                </a:solidFill>
                <a:latin typeface="Tahoma" panose="020B0604030504040204" pitchFamily="34" charset="0"/>
              </a:defRPr>
            </a:lvl1pPr>
            <a:lvl2pPr>
              <a:lnSpc>
                <a:spcPct val="150000"/>
              </a:lnSpc>
              <a:spcBef>
                <a:spcPts val="0"/>
              </a:spcBef>
              <a:spcAft>
                <a:spcPts val="1200"/>
              </a:spcAft>
              <a:defRPr sz="1600">
                <a:solidFill>
                  <a:schemeClr val="tx1"/>
                </a:solidFill>
                <a:latin typeface="Tahoma" panose="020B0604030504040204" pitchFamily="34" charset="0"/>
              </a:defRPr>
            </a:lvl2pPr>
            <a:lvl3pPr>
              <a:lnSpc>
                <a:spcPct val="150000"/>
              </a:lnSpc>
              <a:spcBef>
                <a:spcPts val="0"/>
              </a:spcBef>
              <a:spcAft>
                <a:spcPts val="1200"/>
              </a:spcAft>
              <a:defRPr sz="1400">
                <a:solidFill>
                  <a:schemeClr val="tx1"/>
                </a:solidFill>
                <a:latin typeface="Tahoma" panose="020B0604030504040204" pitchFamily="34" charset="0"/>
              </a:defRPr>
            </a:lvl3pPr>
            <a:lvl4pPr>
              <a:lnSpc>
                <a:spcPct val="150000"/>
              </a:lnSpc>
              <a:spcBef>
                <a:spcPts val="0"/>
              </a:spcBef>
              <a:spcAft>
                <a:spcPts val="1200"/>
              </a:spcAft>
              <a:defRPr/>
            </a:lvl4pPr>
            <a:lvl5pPr>
              <a:lnSpc>
                <a:spcPct val="150000"/>
              </a:lnSpc>
              <a:spcBef>
                <a:spcPts val="0"/>
              </a:spcBef>
              <a:spcAft>
                <a:spcPts val="1200"/>
              </a:spcAft>
              <a:defRPr/>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179388" y="190800"/>
            <a:ext cx="8229600" cy="717920"/>
          </a:xfrm>
          <a:noFill/>
          <a:ln>
            <a:noFill/>
          </a:ln>
        </p:spPr>
        <p:txBody>
          <a:bodyPr/>
          <a:lstStyle>
            <a:lvl1pPr algn="l">
              <a:defRPr lang="en-GB" sz="3200">
                <a:solidFill>
                  <a:schemeClr val="accent1"/>
                </a:solidFill>
                <a:effectLst/>
                <a:latin typeface="Tahoma" panose="020B0604030504040204" pitchFamily="34" charset="0"/>
              </a:defRPr>
            </a:lvl1pPr>
          </a:lstStyle>
          <a:p>
            <a:pPr lvl="0"/>
            <a:r>
              <a:rPr lang="en-US"/>
              <a:t>Click to edit Master title style</a:t>
            </a:r>
            <a:endParaRPr lang="en-GB"/>
          </a:p>
        </p:txBody>
      </p:sp>
    </p:spTree>
    <p:extLst>
      <p:ext uri="{BB962C8B-B14F-4D97-AF65-F5344CB8AC3E}">
        <p14:creationId xmlns:p14="http://schemas.microsoft.com/office/powerpoint/2010/main" val="1908031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srcRect t="-146577" r="43884" b="-126447"/>
          <a:stretch>
            <a:fillRect/>
          </a:stretch>
        </p:blipFill>
        <p:spPr bwMode="auto">
          <a:xfrm>
            <a:off x="-107950" y="836712"/>
            <a:ext cx="6911975" cy="301625"/>
          </a:xfrm>
          <a:prstGeom prst="rect">
            <a:avLst/>
          </a:prstGeom>
          <a:noFill/>
          <a:ln w="9525">
            <a:noFill/>
            <a:miter lim="800000"/>
            <a:headEnd/>
            <a:tailEnd/>
          </a:ln>
        </p:spPr>
      </p:pic>
      <p:sp>
        <p:nvSpPr>
          <p:cNvPr id="6" name="Title 1"/>
          <p:cNvSpPr>
            <a:spLocks noGrp="1"/>
          </p:cNvSpPr>
          <p:nvPr>
            <p:ph type="title"/>
          </p:nvPr>
        </p:nvSpPr>
        <p:spPr>
          <a:xfrm>
            <a:off x="179388" y="190800"/>
            <a:ext cx="8229600" cy="717920"/>
          </a:xfrm>
          <a:noFill/>
          <a:ln>
            <a:noFill/>
          </a:ln>
        </p:spPr>
        <p:txBody>
          <a:bodyPr/>
          <a:lstStyle>
            <a:lvl1pPr algn="l">
              <a:defRPr lang="en-GB" sz="3200">
                <a:solidFill>
                  <a:schemeClr val="accent1"/>
                </a:solidFill>
                <a:effectLst/>
                <a:latin typeface="Tahoma" panose="020B0604030504040204" pitchFamily="34" charset="0"/>
              </a:defRPr>
            </a:lvl1pPr>
          </a:lstStyle>
          <a:p>
            <a:pPr lvl="0"/>
            <a:r>
              <a:rPr lang="en-US"/>
              <a:t>Click to edit Master title style</a:t>
            </a:r>
            <a:endParaRPr lang="en-GB"/>
          </a:p>
        </p:txBody>
      </p:sp>
    </p:spTree>
    <p:extLst>
      <p:ext uri="{BB962C8B-B14F-4D97-AF65-F5344CB8AC3E}">
        <p14:creationId xmlns:p14="http://schemas.microsoft.com/office/powerpoint/2010/main" val="29104865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Short titl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rcRect t="-146577" r="43884" b="-126447"/>
          <a:stretch>
            <a:fillRect/>
          </a:stretch>
        </p:blipFill>
        <p:spPr bwMode="auto">
          <a:xfrm>
            <a:off x="-107950" y="836712"/>
            <a:ext cx="4535488" cy="301625"/>
          </a:xfrm>
          <a:prstGeom prst="rect">
            <a:avLst/>
          </a:prstGeom>
          <a:noFill/>
          <a:ln w="9525">
            <a:noFill/>
            <a:miter lim="800000"/>
            <a:headEnd/>
            <a:tailEnd/>
          </a:ln>
        </p:spPr>
      </p:pic>
      <p:sp>
        <p:nvSpPr>
          <p:cNvPr id="3" name="Content Placeholder 2"/>
          <p:cNvSpPr>
            <a:spLocks noGrp="1"/>
          </p:cNvSpPr>
          <p:nvPr>
            <p:ph idx="1"/>
          </p:nvPr>
        </p:nvSpPr>
        <p:spPr>
          <a:xfrm>
            <a:off x="251520" y="1340768"/>
            <a:ext cx="8640960" cy="5184576"/>
          </a:xfrm>
        </p:spPr>
        <p:txBody>
          <a:bodyPr/>
          <a:lstStyle>
            <a:lvl1pPr marL="0" indent="0">
              <a:lnSpc>
                <a:spcPct val="150000"/>
              </a:lnSpc>
              <a:spcBef>
                <a:spcPts val="0"/>
              </a:spcBef>
              <a:spcAft>
                <a:spcPts val="1200"/>
              </a:spcAft>
              <a:buNone/>
              <a:defRPr sz="1800">
                <a:solidFill>
                  <a:schemeClr val="tx1"/>
                </a:solidFill>
              </a:defRPr>
            </a:lvl1pPr>
            <a:lvl2pPr>
              <a:lnSpc>
                <a:spcPct val="150000"/>
              </a:lnSpc>
              <a:spcBef>
                <a:spcPts val="0"/>
              </a:spcBef>
              <a:spcAft>
                <a:spcPts val="1200"/>
              </a:spcAft>
              <a:defRPr sz="1600">
                <a:solidFill>
                  <a:schemeClr val="tx1"/>
                </a:solidFill>
              </a:defRPr>
            </a:lvl2pPr>
            <a:lvl3pPr>
              <a:lnSpc>
                <a:spcPct val="150000"/>
              </a:lnSpc>
              <a:spcBef>
                <a:spcPts val="0"/>
              </a:spcBef>
              <a:spcAft>
                <a:spcPts val="1200"/>
              </a:spcAft>
              <a:defRPr sz="1400">
                <a:solidFill>
                  <a:schemeClr val="tx1"/>
                </a:solidFill>
              </a:defRPr>
            </a:lvl3pPr>
            <a:lvl4pPr>
              <a:lnSpc>
                <a:spcPct val="150000"/>
              </a:lnSpc>
              <a:spcBef>
                <a:spcPts val="0"/>
              </a:spcBef>
              <a:spcAft>
                <a:spcPts val="1200"/>
              </a:spcAft>
              <a:defRPr/>
            </a:lvl4pPr>
            <a:lvl5pPr>
              <a:lnSpc>
                <a:spcPct val="150000"/>
              </a:lnSpc>
              <a:spcBef>
                <a:spcPts val="0"/>
              </a:spcBef>
              <a:spcAft>
                <a:spcPts val="1200"/>
              </a:spcAft>
              <a:defRPr/>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179388" y="190800"/>
            <a:ext cx="4104580" cy="717920"/>
          </a:xfrm>
          <a:noFill/>
          <a:ln>
            <a:noFill/>
          </a:ln>
        </p:spPr>
        <p:txBody>
          <a:bodyPr/>
          <a:lstStyle>
            <a:lvl1pPr algn="l">
              <a:defRPr lang="en-GB" sz="3200">
                <a:solidFill>
                  <a:schemeClr val="accent1"/>
                </a:solidFill>
                <a:effectLst/>
                <a:latin typeface="Verdana" panose="020B0604030504040204" pitchFamily="34" charset="0"/>
              </a:defRPr>
            </a:lvl1pPr>
          </a:lstStyle>
          <a:p>
            <a:pPr lvl="0"/>
            <a:r>
              <a:rPr lang="en-US"/>
              <a:t>Click to edit Master title style</a:t>
            </a:r>
            <a:endParaRPr lang="en-GB"/>
          </a:p>
        </p:txBody>
      </p:sp>
    </p:spTree>
    <p:extLst>
      <p:ext uri="{BB962C8B-B14F-4D97-AF65-F5344CB8AC3E}">
        <p14:creationId xmlns:p14="http://schemas.microsoft.com/office/powerpoint/2010/main" val="19122372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Right aligned 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rcRect t="-16139" r="54845" b="-56500"/>
          <a:stretch>
            <a:fillRect/>
          </a:stretch>
        </p:blipFill>
        <p:spPr bwMode="auto">
          <a:xfrm>
            <a:off x="3203575" y="836712"/>
            <a:ext cx="6218238" cy="211138"/>
          </a:xfrm>
          <a:prstGeom prst="rect">
            <a:avLst/>
          </a:prstGeom>
          <a:noFill/>
          <a:ln w="9525">
            <a:noFill/>
            <a:miter lim="800000"/>
            <a:headEnd/>
            <a:tailEnd/>
          </a:ln>
        </p:spPr>
      </p:pic>
      <p:sp>
        <p:nvSpPr>
          <p:cNvPr id="3" name="Content Placeholder 2"/>
          <p:cNvSpPr>
            <a:spLocks noGrp="1"/>
          </p:cNvSpPr>
          <p:nvPr>
            <p:ph idx="1"/>
          </p:nvPr>
        </p:nvSpPr>
        <p:spPr>
          <a:xfrm>
            <a:off x="251520" y="1341438"/>
            <a:ext cx="8640960" cy="5183906"/>
          </a:xfrm>
        </p:spPr>
        <p:txBody>
          <a:bodyPr/>
          <a:lstStyle>
            <a:lvl1pPr marL="0" indent="0">
              <a:lnSpc>
                <a:spcPct val="150000"/>
              </a:lnSpc>
              <a:spcBef>
                <a:spcPts val="0"/>
              </a:spcBef>
              <a:spcAft>
                <a:spcPts val="1200"/>
              </a:spcAft>
              <a:buNone/>
              <a:defRPr sz="1800">
                <a:solidFill>
                  <a:schemeClr val="tx1"/>
                </a:solidFill>
              </a:defRPr>
            </a:lvl1pPr>
            <a:lvl2pPr>
              <a:lnSpc>
                <a:spcPct val="150000"/>
              </a:lnSpc>
              <a:spcBef>
                <a:spcPts val="0"/>
              </a:spcBef>
              <a:spcAft>
                <a:spcPts val="1200"/>
              </a:spcAft>
              <a:defRPr sz="1600">
                <a:solidFill>
                  <a:schemeClr val="tx1"/>
                </a:solidFill>
              </a:defRPr>
            </a:lvl2pPr>
            <a:lvl3pPr>
              <a:lnSpc>
                <a:spcPct val="150000"/>
              </a:lnSpc>
              <a:spcBef>
                <a:spcPts val="0"/>
              </a:spcBef>
              <a:spcAft>
                <a:spcPts val="1200"/>
              </a:spcAft>
              <a:defRPr sz="1400">
                <a:solidFill>
                  <a:schemeClr val="tx1"/>
                </a:solidFill>
              </a:defRPr>
            </a:lvl3pPr>
            <a:lvl4pPr>
              <a:lnSpc>
                <a:spcPct val="150000"/>
              </a:lnSpc>
              <a:spcBef>
                <a:spcPts val="0"/>
              </a:spcBef>
              <a:spcAft>
                <a:spcPts val="1200"/>
              </a:spcAft>
              <a:defRPr/>
            </a:lvl4pPr>
            <a:lvl5pPr>
              <a:lnSpc>
                <a:spcPct val="150000"/>
              </a:lnSpc>
              <a:spcBef>
                <a:spcPts val="0"/>
              </a:spcBef>
              <a:spcAft>
                <a:spcPts val="1200"/>
              </a:spcAft>
              <a:defRPr/>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3203848" y="190800"/>
            <a:ext cx="5940152" cy="717920"/>
          </a:xfrm>
          <a:noFill/>
          <a:ln>
            <a:noFill/>
          </a:ln>
        </p:spPr>
        <p:txBody>
          <a:bodyPr/>
          <a:lstStyle>
            <a:lvl1pPr algn="r">
              <a:defRPr lang="en-GB" sz="3200">
                <a:solidFill>
                  <a:schemeClr val="accent1"/>
                </a:solidFill>
                <a:effectLst/>
                <a:latin typeface="Verdana" panose="020B0604030504040204" pitchFamily="34" charset="0"/>
              </a:defRPr>
            </a:lvl1pPr>
          </a:lstStyle>
          <a:p>
            <a:pPr lvl="0"/>
            <a:r>
              <a:rPr lang="en-US"/>
              <a:t>Click to edit Master title style</a:t>
            </a:r>
            <a:endParaRPr lang="en-GB"/>
          </a:p>
        </p:txBody>
      </p:sp>
    </p:spTree>
    <p:extLst>
      <p:ext uri="{BB962C8B-B14F-4D97-AF65-F5344CB8AC3E}">
        <p14:creationId xmlns:p14="http://schemas.microsoft.com/office/powerpoint/2010/main" val="32144291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 purple">
    <p:spTree>
      <p:nvGrpSpPr>
        <p:cNvPr id="1" name=""/>
        <p:cNvGrpSpPr/>
        <p:nvPr/>
      </p:nvGrpSpPr>
      <p:grpSpPr>
        <a:xfrm>
          <a:off x="0" y="0"/>
          <a:ext cx="0" cy="0"/>
          <a:chOff x="0" y="0"/>
          <a:chExt cx="0" cy="0"/>
        </a:xfrm>
      </p:grpSpPr>
      <p:pic>
        <p:nvPicPr>
          <p:cNvPr id="11" name="Picture 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918" b="6304"/>
          <a:stretch/>
        </p:blipFill>
        <p:spPr bwMode="auto">
          <a:xfrm>
            <a:off x="0" y="-1"/>
            <a:ext cx="583778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3"/>
          <p:cNvSpPr>
            <a:spLocks/>
          </p:cNvSpPr>
          <p:nvPr userDrawn="1"/>
        </p:nvSpPr>
        <p:spPr bwMode="auto">
          <a:xfrm>
            <a:off x="894734" y="6165304"/>
            <a:ext cx="5406926" cy="52583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600">
                <a:solidFill>
                  <a:srgbClr val="000000"/>
                </a:solidFill>
                <a:latin typeface="Helvetica Light" charset="0"/>
                <a:ea typeface="Helvetica Light" charset="0"/>
                <a:cs typeface="Helvetica Light" charset="0"/>
                <a:sym typeface="Helvetica Light" charset="0"/>
              </a:defRPr>
            </a:lvl1pPr>
            <a:lvl2pPr marL="742950" indent="-285750">
              <a:defRPr sz="3600">
                <a:solidFill>
                  <a:srgbClr val="000000"/>
                </a:solidFill>
                <a:latin typeface="Helvetica Light" charset="0"/>
                <a:ea typeface="Helvetica Light" charset="0"/>
                <a:cs typeface="Helvetica Light" charset="0"/>
                <a:sym typeface="Helvetica Light" charset="0"/>
              </a:defRPr>
            </a:lvl2pPr>
            <a:lvl3pPr marL="1143000" indent="-228600">
              <a:defRPr sz="3600">
                <a:solidFill>
                  <a:srgbClr val="000000"/>
                </a:solidFill>
                <a:latin typeface="Helvetica Light" charset="0"/>
                <a:ea typeface="Helvetica Light" charset="0"/>
                <a:cs typeface="Helvetica Light" charset="0"/>
                <a:sym typeface="Helvetica Light" charset="0"/>
              </a:defRPr>
            </a:lvl3pPr>
            <a:lvl4pPr marL="1600200" indent="-228600">
              <a:defRPr sz="3600">
                <a:solidFill>
                  <a:srgbClr val="000000"/>
                </a:solidFill>
                <a:latin typeface="Helvetica Light" charset="0"/>
                <a:ea typeface="Helvetica Light" charset="0"/>
                <a:cs typeface="Helvetica Light" charset="0"/>
                <a:sym typeface="Helvetica Light" charset="0"/>
              </a:defRPr>
            </a:lvl4pPr>
            <a:lvl5pPr marL="2057400" indent="-228600">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r>
              <a:rPr lang="en-US" altLang="en-US" sz="1800">
                <a:solidFill>
                  <a:prstClr val="white"/>
                </a:solidFill>
                <a:latin typeface="Verdana" panose="020B0604030504040204" pitchFamily="34" charset="0"/>
                <a:ea typeface="Verdana" panose="020B0604030504040204" pitchFamily="34" charset="0"/>
                <a:cs typeface="Verdana" panose="020B0604030504040204" pitchFamily="34" charset="0"/>
              </a:rPr>
              <a:t>@</a:t>
            </a:r>
            <a:r>
              <a:rPr lang="en-US" altLang="en-US" sz="1800" err="1">
                <a:solidFill>
                  <a:prstClr val="white"/>
                </a:solidFill>
                <a:latin typeface="Verdana" panose="020B0604030504040204" pitchFamily="34" charset="0"/>
                <a:ea typeface="Verdana" panose="020B0604030504040204" pitchFamily="34" charset="0"/>
                <a:cs typeface="Verdana" panose="020B0604030504040204" pitchFamily="34" charset="0"/>
              </a:rPr>
              <a:t>mlemanchester</a:t>
            </a:r>
            <a:endParaRPr lang="en-US" altLang="en-US" sz="160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Picture 2" descr="IMG_0186.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37784" y="2059410"/>
            <a:ext cx="3311798" cy="4811985"/>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ext Box 2"/>
          <p:cNvSpPr txBox="1">
            <a:spLocks noChangeArrowheads="1"/>
          </p:cNvSpPr>
          <p:nvPr userDrawn="1"/>
        </p:nvSpPr>
        <p:spPr bwMode="auto">
          <a:xfrm>
            <a:off x="167432" y="1484784"/>
            <a:ext cx="5470550" cy="673075"/>
          </a:xfrm>
          <a:prstGeom prst="rect">
            <a:avLst/>
          </a:prstGeom>
          <a:noFill/>
          <a:ln>
            <a:noFill/>
          </a:ln>
        </p:spPr>
        <p:txBody>
          <a:bodyPr upright="1"/>
          <a:lstStyle/>
          <a:p>
            <a:pPr>
              <a:lnSpc>
                <a:spcPct val="150000"/>
              </a:lnSpc>
              <a:spcBef>
                <a:spcPts val="844"/>
              </a:spcBef>
              <a:spcAft>
                <a:spcPts val="211"/>
              </a:spcAft>
              <a:defRPr/>
            </a:pPr>
            <a:r>
              <a:rPr lang="en-GB" sz="2800" b="1" kern="1400">
                <a:solidFill>
                  <a:srgbClr val="FFFFFF"/>
                </a:solidFill>
                <a:latin typeface="Open Sans Semibold" panose="020B0706030804020204" pitchFamily="34" charset="0"/>
                <a:ea typeface="SimHei" panose="02010609060101010101" pitchFamily="49" charset="-122"/>
              </a:rPr>
              <a:t>My Learning Essentials</a:t>
            </a:r>
            <a:endParaRPr lang="en-GB" sz="2000" b="1" kern="1400">
              <a:solidFill>
                <a:srgbClr val="6B2D91"/>
              </a:solidFill>
              <a:latin typeface="Open Sans Semibold" panose="020B0706030804020204" pitchFamily="34" charset="0"/>
              <a:ea typeface="SimHei" panose="02010609060101010101" pitchFamily="49" charset="-122"/>
            </a:endParaRPr>
          </a:p>
        </p:txBody>
      </p:sp>
      <p:pic>
        <p:nvPicPr>
          <p:cNvPr id="15" name="Picture 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0910" y="202035"/>
            <a:ext cx="1832818" cy="7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userDrawn="1"/>
        </p:nvSpPr>
        <p:spPr bwMode="auto">
          <a:xfrm>
            <a:off x="167432" y="1268760"/>
            <a:ext cx="310854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100" b="1">
                <a:solidFill>
                  <a:srgbClr val="FDB828"/>
                </a:solidFill>
                <a:ea typeface="SimSun" panose="02010600030101010101" pitchFamily="2" charset="-122"/>
                <a:cs typeface="Times New Roman" panose="02020603050405020304" pitchFamily="18" charset="0"/>
              </a:rPr>
              <a:t>The University of Manchester Library</a:t>
            </a:r>
            <a:endParaRPr lang="en-GB" sz="1200">
              <a:solidFill>
                <a:srgbClr val="595959"/>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17" name="Picture 1"/>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0092" y="2420888"/>
            <a:ext cx="5857875" cy="974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167432" y="3756818"/>
            <a:ext cx="5406926" cy="2048446"/>
          </a:xfrm>
          <a:noFill/>
          <a:ln>
            <a:noFill/>
          </a:ln>
        </p:spPr>
        <p:txBody>
          <a:bodyPr/>
          <a:lstStyle>
            <a:lvl1pPr marL="0" indent="0">
              <a:lnSpc>
                <a:spcPct val="100000"/>
              </a:lnSpc>
              <a:buNone/>
              <a:defRPr lang="en-GB" sz="3600" b="0" i="0" u="none" strike="noStrike" cap="none" spc="0" baseline="0" dirty="0">
                <a:ln>
                  <a:noFill/>
                </a:ln>
                <a:solidFill>
                  <a:schemeClr val="bg1"/>
                </a:solidFill>
                <a:effectLst/>
                <a:latin typeface="Open Sans Semibold" pitchFamily="34" charset="0"/>
                <a:ea typeface="Open Sans Semibold" pitchFamily="34" charset="0"/>
                <a:cs typeface="Open Sans Semibold" pitchFamily="34" charset="0"/>
                <a:sym typeface="Arial"/>
              </a:defRPr>
            </a:lvl1pPr>
          </a:lstStyle>
          <a:p>
            <a:pPr lvl="0"/>
            <a:r>
              <a:rPr lang="en-US"/>
              <a:t>Click to edit Master subtitle style</a:t>
            </a:r>
            <a:endParaRPr lang="en-GB"/>
          </a:p>
        </p:txBody>
      </p:sp>
      <p:pic>
        <p:nvPicPr>
          <p:cNvPr id="2" name="Picture 1"/>
          <p:cNvPicPr>
            <a:picLocks noChangeAspect="1"/>
          </p:cNvPicPr>
          <p:nvPr userDrawn="1"/>
        </p:nvPicPr>
        <p:blipFill>
          <a:blip r:embed="rId6" cstate="print">
            <a:lum bright="70000" contrast="-70000"/>
            <a:extLst>
              <a:ext uri="{28A0092B-C50C-407E-A947-70E740481C1C}">
                <a14:useLocalDpi xmlns:a14="http://schemas.microsoft.com/office/drawing/2010/main" val="0"/>
              </a:ext>
            </a:extLst>
          </a:blip>
          <a:stretch>
            <a:fillRect/>
          </a:stretch>
        </p:blipFill>
        <p:spPr>
          <a:xfrm>
            <a:off x="323528" y="6259513"/>
            <a:ext cx="443279" cy="359618"/>
          </a:xfrm>
          <a:prstGeom prst="rect">
            <a:avLst/>
          </a:prstGeom>
        </p:spPr>
      </p:pic>
      <p:pic>
        <p:nvPicPr>
          <p:cNvPr id="20" name="Picture 2" descr="S:\Teaching and Learning Team\my-learning-essentials\3.e-learning-development\assets\CatalystAwardWinners_logo_to_add_to_email_signature.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228184" y="188640"/>
            <a:ext cx="2768476" cy="1083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34630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 purple">
    <p:spTree>
      <p:nvGrpSpPr>
        <p:cNvPr id="1" name=""/>
        <p:cNvGrpSpPr/>
        <p:nvPr/>
      </p:nvGrpSpPr>
      <p:grpSpPr>
        <a:xfrm>
          <a:off x="0" y="0"/>
          <a:ext cx="0" cy="0"/>
          <a:chOff x="0" y="0"/>
          <a:chExt cx="0" cy="0"/>
        </a:xfrm>
      </p:grpSpPr>
      <p:pic>
        <p:nvPicPr>
          <p:cNvPr id="21" name="Picture 20"/>
          <p:cNvPicPr>
            <a:picLocks/>
          </p:cNvPicPr>
          <p:nvPr userDrawn="1"/>
        </p:nvPicPr>
        <p:blipFill rotWithShape="1">
          <a:blip r:embed="rId2">
            <a:extLst>
              <a:ext uri="{28A0092B-C50C-407E-A947-70E740481C1C}">
                <a14:useLocalDpi xmlns:a14="http://schemas.microsoft.com/office/drawing/2010/main" val="0"/>
              </a:ext>
            </a:extLst>
          </a:blip>
          <a:srcRect t="19067" b="6450"/>
          <a:stretch/>
        </p:blipFill>
        <p:spPr>
          <a:xfrm>
            <a:off x="-20093" y="-1"/>
            <a:ext cx="5869584" cy="6858001"/>
          </a:xfrm>
          <a:prstGeom prst="rect">
            <a:avLst/>
          </a:prstGeom>
        </p:spPr>
      </p:pic>
      <p:sp>
        <p:nvSpPr>
          <p:cNvPr id="12" name="AutoShape 3"/>
          <p:cNvSpPr>
            <a:spLocks/>
          </p:cNvSpPr>
          <p:nvPr userDrawn="1"/>
        </p:nvSpPr>
        <p:spPr bwMode="auto">
          <a:xfrm>
            <a:off x="894734" y="6165304"/>
            <a:ext cx="5406926" cy="52583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600">
                <a:solidFill>
                  <a:srgbClr val="000000"/>
                </a:solidFill>
                <a:latin typeface="Helvetica Light" charset="0"/>
                <a:ea typeface="Helvetica Light" charset="0"/>
                <a:cs typeface="Helvetica Light" charset="0"/>
                <a:sym typeface="Helvetica Light" charset="0"/>
              </a:defRPr>
            </a:lvl1pPr>
            <a:lvl2pPr marL="742950" indent="-285750">
              <a:defRPr sz="3600">
                <a:solidFill>
                  <a:srgbClr val="000000"/>
                </a:solidFill>
                <a:latin typeface="Helvetica Light" charset="0"/>
                <a:ea typeface="Helvetica Light" charset="0"/>
                <a:cs typeface="Helvetica Light" charset="0"/>
                <a:sym typeface="Helvetica Light" charset="0"/>
              </a:defRPr>
            </a:lvl2pPr>
            <a:lvl3pPr marL="1143000" indent="-228600">
              <a:defRPr sz="3600">
                <a:solidFill>
                  <a:srgbClr val="000000"/>
                </a:solidFill>
                <a:latin typeface="Helvetica Light" charset="0"/>
                <a:ea typeface="Helvetica Light" charset="0"/>
                <a:cs typeface="Helvetica Light" charset="0"/>
                <a:sym typeface="Helvetica Light" charset="0"/>
              </a:defRPr>
            </a:lvl3pPr>
            <a:lvl4pPr marL="1600200" indent="-228600">
              <a:defRPr sz="3600">
                <a:solidFill>
                  <a:srgbClr val="000000"/>
                </a:solidFill>
                <a:latin typeface="Helvetica Light" charset="0"/>
                <a:ea typeface="Helvetica Light" charset="0"/>
                <a:cs typeface="Helvetica Light" charset="0"/>
                <a:sym typeface="Helvetica Light" charset="0"/>
              </a:defRPr>
            </a:lvl4pPr>
            <a:lvl5pPr marL="2057400" indent="-228600">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r>
              <a:rPr lang="en-US" altLang="en-US" sz="1800">
                <a:solidFill>
                  <a:prstClr val="white"/>
                </a:solidFill>
                <a:latin typeface="Verdana" panose="020B0604030504040204" pitchFamily="34" charset="0"/>
                <a:ea typeface="Verdana" panose="020B0604030504040204" pitchFamily="34" charset="0"/>
                <a:cs typeface="Verdana" panose="020B0604030504040204" pitchFamily="34" charset="0"/>
              </a:rPr>
              <a:t>@</a:t>
            </a:r>
            <a:r>
              <a:rPr lang="en-US" altLang="en-US" sz="1800" err="1">
                <a:solidFill>
                  <a:prstClr val="white"/>
                </a:solidFill>
                <a:latin typeface="Verdana" panose="020B0604030504040204" pitchFamily="34" charset="0"/>
                <a:ea typeface="Verdana" panose="020B0604030504040204" pitchFamily="34" charset="0"/>
                <a:cs typeface="Verdana" panose="020B0604030504040204" pitchFamily="34" charset="0"/>
              </a:rPr>
              <a:t>mlemanchester</a:t>
            </a:r>
            <a:endParaRPr lang="en-US" altLang="en-US" sz="160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Picture 2" descr="IMG_0186.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37784" y="2059410"/>
            <a:ext cx="3311798" cy="4811985"/>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ext Box 2"/>
          <p:cNvSpPr txBox="1">
            <a:spLocks noChangeArrowheads="1"/>
          </p:cNvSpPr>
          <p:nvPr userDrawn="1"/>
        </p:nvSpPr>
        <p:spPr bwMode="auto">
          <a:xfrm>
            <a:off x="167432" y="1484784"/>
            <a:ext cx="5470550" cy="673075"/>
          </a:xfrm>
          <a:prstGeom prst="rect">
            <a:avLst/>
          </a:prstGeom>
          <a:noFill/>
          <a:ln>
            <a:noFill/>
          </a:ln>
        </p:spPr>
        <p:txBody>
          <a:bodyPr upright="1"/>
          <a:lstStyle/>
          <a:p>
            <a:pPr>
              <a:lnSpc>
                <a:spcPct val="150000"/>
              </a:lnSpc>
              <a:spcBef>
                <a:spcPts val="844"/>
              </a:spcBef>
              <a:spcAft>
                <a:spcPts val="211"/>
              </a:spcAft>
              <a:defRPr/>
            </a:pPr>
            <a:r>
              <a:rPr lang="en-GB" sz="2800" b="1" kern="1400">
                <a:solidFill>
                  <a:srgbClr val="FFFFFF"/>
                </a:solidFill>
                <a:latin typeface="Open Sans Semibold" panose="020B0706030804020204" pitchFamily="34" charset="0"/>
                <a:ea typeface="SimHei" panose="02010609060101010101" pitchFamily="49" charset="-122"/>
              </a:rPr>
              <a:t>My Learning Essentials</a:t>
            </a:r>
            <a:endParaRPr lang="en-GB" sz="2000" b="1" kern="1400">
              <a:solidFill>
                <a:srgbClr val="6B2D91"/>
              </a:solidFill>
              <a:latin typeface="Open Sans Semibold" panose="020B0706030804020204" pitchFamily="34" charset="0"/>
              <a:ea typeface="SimHei" panose="02010609060101010101" pitchFamily="49" charset="-122"/>
            </a:endParaRPr>
          </a:p>
        </p:txBody>
      </p:sp>
      <p:pic>
        <p:nvPicPr>
          <p:cNvPr id="15" name="Picture 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0910" y="202035"/>
            <a:ext cx="1832818" cy="7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userDrawn="1"/>
        </p:nvSpPr>
        <p:spPr bwMode="auto">
          <a:xfrm>
            <a:off x="167432" y="1268760"/>
            <a:ext cx="310854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100" b="1">
                <a:solidFill>
                  <a:srgbClr val="7A1F7F"/>
                </a:solidFill>
                <a:ea typeface="SimSun" panose="02010600030101010101" pitchFamily="2" charset="-122"/>
                <a:cs typeface="Times New Roman" panose="02020603050405020304" pitchFamily="18" charset="0"/>
              </a:rPr>
              <a:t>The University of Manchester Library</a:t>
            </a:r>
            <a:endParaRPr lang="en-GB" sz="1200">
              <a:solidFill>
                <a:srgbClr val="7A1F7F"/>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17" name="Picture 1"/>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0092" y="2420888"/>
            <a:ext cx="5857875" cy="974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167432" y="3756818"/>
            <a:ext cx="5406926" cy="2048446"/>
          </a:xfrm>
          <a:noFill/>
          <a:ln>
            <a:noFill/>
          </a:ln>
        </p:spPr>
        <p:txBody>
          <a:bodyPr/>
          <a:lstStyle>
            <a:lvl1pPr marL="0" indent="0">
              <a:lnSpc>
                <a:spcPct val="100000"/>
              </a:lnSpc>
              <a:buNone/>
              <a:defRPr lang="en-GB" sz="3600" b="0" i="0" u="none" strike="noStrike" cap="none" spc="0" baseline="0" dirty="0">
                <a:ln>
                  <a:noFill/>
                </a:ln>
                <a:solidFill>
                  <a:schemeClr val="bg1"/>
                </a:solidFill>
                <a:effectLst/>
                <a:latin typeface="Open Sans Semibold" pitchFamily="34" charset="0"/>
                <a:ea typeface="Open Sans Semibold" pitchFamily="34" charset="0"/>
                <a:cs typeface="Open Sans Semibold" pitchFamily="34" charset="0"/>
                <a:sym typeface="Arial"/>
              </a:defRPr>
            </a:lvl1pPr>
          </a:lstStyle>
          <a:p>
            <a:pPr lvl="0"/>
            <a:r>
              <a:rPr lang="en-US"/>
              <a:t>Click to edit Master subtitle style</a:t>
            </a:r>
            <a:endParaRPr lang="en-GB"/>
          </a:p>
        </p:txBody>
      </p:sp>
      <p:pic>
        <p:nvPicPr>
          <p:cNvPr id="2" name="Picture 1"/>
          <p:cNvPicPr>
            <a:picLocks noChangeAspect="1"/>
          </p:cNvPicPr>
          <p:nvPr userDrawn="1"/>
        </p:nvPicPr>
        <p:blipFill>
          <a:blip r:embed="rId6" cstate="print">
            <a:lum bright="70000" contrast="-70000"/>
            <a:extLst>
              <a:ext uri="{28A0092B-C50C-407E-A947-70E740481C1C}">
                <a14:useLocalDpi xmlns:a14="http://schemas.microsoft.com/office/drawing/2010/main" val="0"/>
              </a:ext>
            </a:extLst>
          </a:blip>
          <a:stretch>
            <a:fillRect/>
          </a:stretch>
        </p:blipFill>
        <p:spPr>
          <a:xfrm>
            <a:off x="323528" y="6259513"/>
            <a:ext cx="443279" cy="359618"/>
          </a:xfrm>
          <a:prstGeom prst="rect">
            <a:avLst/>
          </a:prstGeom>
        </p:spPr>
      </p:pic>
      <p:pic>
        <p:nvPicPr>
          <p:cNvPr id="20" name="Picture 2" descr="S:\Teaching and Learning Team\my-learning-essentials\3.e-learning-development\assets\CatalystAwardWinners_logo_to_add_to_email_signature.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228184" y="188640"/>
            <a:ext cx="2768476" cy="1083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40707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rcRect t="-146577" r="43884" b="-126447"/>
          <a:stretch>
            <a:fillRect/>
          </a:stretch>
        </p:blipFill>
        <p:spPr bwMode="auto">
          <a:xfrm>
            <a:off x="-107950" y="836712"/>
            <a:ext cx="6911975" cy="301625"/>
          </a:xfrm>
          <a:prstGeom prst="rect">
            <a:avLst/>
          </a:prstGeom>
          <a:noFill/>
          <a:ln w="9525">
            <a:noFill/>
            <a:miter lim="800000"/>
            <a:headEnd/>
            <a:tailEnd/>
          </a:ln>
        </p:spPr>
      </p:pic>
      <p:sp>
        <p:nvSpPr>
          <p:cNvPr id="3" name="Content Placeholder 2"/>
          <p:cNvSpPr>
            <a:spLocks noGrp="1"/>
          </p:cNvSpPr>
          <p:nvPr>
            <p:ph idx="1"/>
          </p:nvPr>
        </p:nvSpPr>
        <p:spPr>
          <a:xfrm>
            <a:off x="251520" y="1340768"/>
            <a:ext cx="8640960" cy="5184576"/>
          </a:xfrm>
        </p:spPr>
        <p:txBody>
          <a:bodyPr/>
          <a:lstStyle>
            <a:lvl1pPr marL="0" indent="0">
              <a:lnSpc>
                <a:spcPct val="150000"/>
              </a:lnSpc>
              <a:spcBef>
                <a:spcPts val="0"/>
              </a:spcBef>
              <a:spcAft>
                <a:spcPts val="1200"/>
              </a:spcAft>
              <a:buNone/>
              <a:defRPr sz="1800">
                <a:solidFill>
                  <a:schemeClr val="tx1"/>
                </a:solidFill>
              </a:defRPr>
            </a:lvl1pPr>
            <a:lvl2pPr>
              <a:lnSpc>
                <a:spcPct val="150000"/>
              </a:lnSpc>
              <a:spcBef>
                <a:spcPts val="0"/>
              </a:spcBef>
              <a:spcAft>
                <a:spcPts val="1200"/>
              </a:spcAft>
              <a:defRPr sz="1600">
                <a:solidFill>
                  <a:schemeClr val="tx1"/>
                </a:solidFill>
              </a:defRPr>
            </a:lvl2pPr>
            <a:lvl3pPr>
              <a:lnSpc>
                <a:spcPct val="150000"/>
              </a:lnSpc>
              <a:spcBef>
                <a:spcPts val="0"/>
              </a:spcBef>
              <a:spcAft>
                <a:spcPts val="1200"/>
              </a:spcAft>
              <a:defRPr sz="1400">
                <a:solidFill>
                  <a:schemeClr val="tx1"/>
                </a:solidFill>
              </a:defRPr>
            </a:lvl3pPr>
            <a:lvl4pPr>
              <a:lnSpc>
                <a:spcPct val="150000"/>
              </a:lnSpc>
              <a:spcBef>
                <a:spcPts val="0"/>
              </a:spcBef>
              <a:spcAft>
                <a:spcPts val="1200"/>
              </a:spcAft>
              <a:defRPr/>
            </a:lvl4pPr>
            <a:lvl5pPr>
              <a:lnSpc>
                <a:spcPct val="150000"/>
              </a:lnSpc>
              <a:spcBef>
                <a:spcPts val="0"/>
              </a:spcBef>
              <a:spcAft>
                <a:spcPts val="1200"/>
              </a:spcAft>
              <a:defRPr/>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179388" y="190800"/>
            <a:ext cx="8229600" cy="717920"/>
          </a:xfrm>
          <a:noFill/>
          <a:ln>
            <a:noFill/>
          </a:ln>
        </p:spPr>
        <p:txBody>
          <a:bodyPr/>
          <a:lstStyle>
            <a:lvl1pPr algn="l">
              <a:defRPr lang="en-GB" sz="3200">
                <a:solidFill>
                  <a:schemeClr val="accent1"/>
                </a:solidFill>
                <a:effectLst/>
                <a:latin typeface="Tahoma" panose="020B0604030504040204" pitchFamily="34" charset="0"/>
              </a:defRPr>
            </a:lvl1pPr>
          </a:lstStyle>
          <a:p>
            <a:pPr lvl="0"/>
            <a:r>
              <a:rPr lang="en-US"/>
              <a:t>Click to edit Master title style</a:t>
            </a:r>
            <a:endParaRPr lang="en-GB"/>
          </a:p>
        </p:txBody>
      </p:sp>
    </p:spTree>
    <p:extLst>
      <p:ext uri="{BB962C8B-B14F-4D97-AF65-F5344CB8AC3E}">
        <p14:creationId xmlns:p14="http://schemas.microsoft.com/office/powerpoint/2010/main" val="7780764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Right aligned 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rcRect t="-16139" r="54845" b="-56500"/>
          <a:stretch>
            <a:fillRect/>
          </a:stretch>
        </p:blipFill>
        <p:spPr bwMode="auto">
          <a:xfrm>
            <a:off x="3203575" y="836712"/>
            <a:ext cx="6218238" cy="211138"/>
          </a:xfrm>
          <a:prstGeom prst="rect">
            <a:avLst/>
          </a:prstGeom>
          <a:noFill/>
          <a:ln w="9525">
            <a:noFill/>
            <a:miter lim="800000"/>
            <a:headEnd/>
            <a:tailEnd/>
          </a:ln>
        </p:spPr>
      </p:pic>
      <p:sp>
        <p:nvSpPr>
          <p:cNvPr id="3" name="Content Placeholder 2"/>
          <p:cNvSpPr>
            <a:spLocks noGrp="1"/>
          </p:cNvSpPr>
          <p:nvPr>
            <p:ph idx="1"/>
          </p:nvPr>
        </p:nvSpPr>
        <p:spPr>
          <a:xfrm>
            <a:off x="251520" y="1341438"/>
            <a:ext cx="8640960" cy="5183906"/>
          </a:xfrm>
        </p:spPr>
        <p:txBody>
          <a:bodyPr/>
          <a:lstStyle>
            <a:lvl1pPr marL="0" indent="0">
              <a:lnSpc>
                <a:spcPct val="150000"/>
              </a:lnSpc>
              <a:spcBef>
                <a:spcPts val="0"/>
              </a:spcBef>
              <a:spcAft>
                <a:spcPts val="1200"/>
              </a:spcAft>
              <a:buNone/>
              <a:defRPr sz="1800">
                <a:solidFill>
                  <a:schemeClr val="tx1"/>
                </a:solidFill>
              </a:defRPr>
            </a:lvl1pPr>
            <a:lvl2pPr>
              <a:lnSpc>
                <a:spcPct val="150000"/>
              </a:lnSpc>
              <a:spcBef>
                <a:spcPts val="0"/>
              </a:spcBef>
              <a:spcAft>
                <a:spcPts val="1200"/>
              </a:spcAft>
              <a:defRPr sz="1600">
                <a:solidFill>
                  <a:schemeClr val="tx1"/>
                </a:solidFill>
              </a:defRPr>
            </a:lvl2pPr>
            <a:lvl3pPr>
              <a:lnSpc>
                <a:spcPct val="150000"/>
              </a:lnSpc>
              <a:spcBef>
                <a:spcPts val="0"/>
              </a:spcBef>
              <a:spcAft>
                <a:spcPts val="1200"/>
              </a:spcAft>
              <a:defRPr sz="1400">
                <a:solidFill>
                  <a:schemeClr val="tx1"/>
                </a:solidFill>
              </a:defRPr>
            </a:lvl3pPr>
            <a:lvl4pPr>
              <a:lnSpc>
                <a:spcPct val="150000"/>
              </a:lnSpc>
              <a:spcBef>
                <a:spcPts val="0"/>
              </a:spcBef>
              <a:spcAft>
                <a:spcPts val="1200"/>
              </a:spcAft>
              <a:defRPr/>
            </a:lvl4pPr>
            <a:lvl5pPr>
              <a:lnSpc>
                <a:spcPct val="150000"/>
              </a:lnSpc>
              <a:spcBef>
                <a:spcPts val="0"/>
              </a:spcBef>
              <a:spcAft>
                <a:spcPts val="1200"/>
              </a:spcAft>
              <a:defRPr/>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3203848" y="190800"/>
            <a:ext cx="5940152" cy="717920"/>
          </a:xfrm>
          <a:noFill/>
          <a:ln>
            <a:noFill/>
          </a:ln>
        </p:spPr>
        <p:txBody>
          <a:bodyPr/>
          <a:lstStyle>
            <a:lvl1pPr algn="r">
              <a:defRPr lang="en-GB" sz="3200">
                <a:solidFill>
                  <a:schemeClr val="accent1"/>
                </a:solidFill>
                <a:effectLst/>
                <a:latin typeface="Tahoma" panose="020B0604030504040204" pitchFamily="34" charset="0"/>
              </a:defRPr>
            </a:lvl1pPr>
          </a:lstStyle>
          <a:p>
            <a:pPr lvl="0"/>
            <a:r>
              <a:rPr lang="en-US"/>
              <a:t>Click to edit Master title style</a:t>
            </a:r>
            <a:endParaRPr lang="en-GB"/>
          </a:p>
        </p:txBody>
      </p:sp>
    </p:spTree>
    <p:extLst>
      <p:ext uri="{BB962C8B-B14F-4D97-AF65-F5344CB8AC3E}">
        <p14:creationId xmlns:p14="http://schemas.microsoft.com/office/powerpoint/2010/main" val="42176684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srcRect t="-146577" r="43884" b="-126447"/>
          <a:stretch>
            <a:fillRect/>
          </a:stretch>
        </p:blipFill>
        <p:spPr bwMode="auto">
          <a:xfrm>
            <a:off x="-107950" y="836712"/>
            <a:ext cx="6911975" cy="301625"/>
          </a:xfrm>
          <a:prstGeom prst="rect">
            <a:avLst/>
          </a:prstGeom>
          <a:noFill/>
          <a:ln w="9525">
            <a:noFill/>
            <a:miter lim="800000"/>
            <a:headEnd/>
            <a:tailEnd/>
          </a:ln>
        </p:spPr>
      </p:pic>
      <p:sp>
        <p:nvSpPr>
          <p:cNvPr id="6" name="Title 1"/>
          <p:cNvSpPr>
            <a:spLocks noGrp="1"/>
          </p:cNvSpPr>
          <p:nvPr>
            <p:ph type="title"/>
          </p:nvPr>
        </p:nvSpPr>
        <p:spPr>
          <a:xfrm>
            <a:off x="179388" y="190800"/>
            <a:ext cx="8229600" cy="717920"/>
          </a:xfrm>
          <a:noFill/>
          <a:ln>
            <a:noFill/>
          </a:ln>
        </p:spPr>
        <p:txBody>
          <a:bodyPr/>
          <a:lstStyle>
            <a:lvl1pPr algn="l">
              <a:defRPr lang="en-GB" sz="3200">
                <a:solidFill>
                  <a:schemeClr val="accent1"/>
                </a:solidFill>
                <a:effectLst/>
                <a:latin typeface="Tahoma" panose="020B0604030504040204" pitchFamily="34" charset="0"/>
              </a:defRPr>
            </a:lvl1pPr>
          </a:lstStyle>
          <a:p>
            <a:pPr lvl="0"/>
            <a:r>
              <a:rPr lang="en-US"/>
              <a:t>Click to edit Master title style</a:t>
            </a:r>
            <a:endParaRPr lang="en-GB"/>
          </a:p>
        </p:txBody>
      </p:sp>
    </p:spTree>
    <p:extLst>
      <p:ext uri="{BB962C8B-B14F-4D97-AF65-F5344CB8AC3E}">
        <p14:creationId xmlns:p14="http://schemas.microsoft.com/office/powerpoint/2010/main" val="1905279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urple heading gold ru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9" y="1196752"/>
            <a:ext cx="7640845"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9525900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Long 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srcRect t="-146577" r="43884" b="-126447"/>
          <a:stretch>
            <a:fillRect/>
          </a:stretch>
        </p:blipFill>
        <p:spPr bwMode="auto">
          <a:xfrm>
            <a:off x="-107950" y="1398588"/>
            <a:ext cx="6911975" cy="301625"/>
          </a:xfrm>
          <a:prstGeom prst="rect">
            <a:avLst/>
          </a:prstGeom>
          <a:noFill/>
          <a:ln w="9525">
            <a:noFill/>
            <a:miter lim="800000"/>
            <a:headEnd/>
            <a:tailEnd/>
          </a:ln>
        </p:spPr>
      </p:pic>
      <p:sp>
        <p:nvSpPr>
          <p:cNvPr id="3" name="Content Placeholder 2"/>
          <p:cNvSpPr>
            <a:spLocks noGrp="1"/>
          </p:cNvSpPr>
          <p:nvPr>
            <p:ph idx="1"/>
          </p:nvPr>
        </p:nvSpPr>
        <p:spPr>
          <a:xfrm>
            <a:off x="251520" y="1844824"/>
            <a:ext cx="8640960" cy="4896544"/>
          </a:xfrm>
        </p:spPr>
        <p:txBody>
          <a:bodyPr/>
          <a:lstStyle>
            <a:lvl1pPr marL="0" indent="0">
              <a:lnSpc>
                <a:spcPct val="150000"/>
              </a:lnSpc>
              <a:spcBef>
                <a:spcPts val="0"/>
              </a:spcBef>
              <a:spcAft>
                <a:spcPts val="1200"/>
              </a:spcAft>
              <a:buNone/>
              <a:defRPr sz="1800">
                <a:solidFill>
                  <a:schemeClr val="tx1"/>
                </a:solidFill>
              </a:defRPr>
            </a:lvl1pPr>
            <a:lvl2pPr>
              <a:lnSpc>
                <a:spcPct val="150000"/>
              </a:lnSpc>
              <a:spcBef>
                <a:spcPts val="0"/>
              </a:spcBef>
              <a:spcAft>
                <a:spcPts val="1200"/>
              </a:spcAft>
              <a:defRPr sz="1600">
                <a:solidFill>
                  <a:schemeClr val="tx1"/>
                </a:solidFill>
              </a:defRPr>
            </a:lvl2pPr>
            <a:lvl3pPr>
              <a:lnSpc>
                <a:spcPct val="150000"/>
              </a:lnSpc>
              <a:spcBef>
                <a:spcPts val="0"/>
              </a:spcBef>
              <a:spcAft>
                <a:spcPts val="1200"/>
              </a:spcAft>
              <a:defRPr sz="1400">
                <a:solidFill>
                  <a:schemeClr val="tx1"/>
                </a:solidFill>
              </a:defRPr>
            </a:lvl3pPr>
            <a:lvl4pPr>
              <a:lnSpc>
                <a:spcPct val="150000"/>
              </a:lnSpc>
              <a:spcBef>
                <a:spcPts val="0"/>
              </a:spcBef>
              <a:spcAft>
                <a:spcPts val="1200"/>
              </a:spcAft>
              <a:defRPr/>
            </a:lvl4pPr>
            <a:lvl5pPr>
              <a:lnSpc>
                <a:spcPct val="150000"/>
              </a:lnSpc>
              <a:spcBef>
                <a:spcPts val="0"/>
              </a:spcBef>
              <a:spcAft>
                <a:spcPts val="1200"/>
              </a:spcAft>
              <a:defRPr/>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179388" y="190799"/>
            <a:ext cx="8229600" cy="1361673"/>
          </a:xfrm>
          <a:noFill/>
          <a:ln w="9525">
            <a:noFill/>
            <a:miter lim="800000"/>
            <a:headEnd/>
            <a:tailEnd/>
          </a:ln>
        </p:spPr>
        <p:txBody>
          <a:bodyPr/>
          <a:lstStyle>
            <a:lvl1pPr algn="l">
              <a:defRPr lang="en-GB" sz="3200" kern="1200">
                <a:solidFill>
                  <a:schemeClr val="accent1"/>
                </a:solidFill>
                <a:effectLst/>
                <a:latin typeface="Tahoma" panose="020B0604030504040204" pitchFamily="34" charset="0"/>
                <a:ea typeface="+mj-ea"/>
                <a:cs typeface="+mj-cs"/>
              </a:defRPr>
            </a:lvl1pPr>
          </a:lstStyle>
          <a:p>
            <a:pPr lvl="0"/>
            <a:r>
              <a:rPr lang="en-US"/>
              <a:t>Click to edit Master title style</a:t>
            </a:r>
            <a:endParaRPr lang="en-GB"/>
          </a:p>
        </p:txBody>
      </p:sp>
    </p:spTree>
    <p:extLst>
      <p:ext uri="{BB962C8B-B14F-4D97-AF65-F5344CB8AC3E}">
        <p14:creationId xmlns:p14="http://schemas.microsoft.com/office/powerpoint/2010/main" val="40912614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hort titl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rcRect t="-146577" r="43884" b="-126447"/>
          <a:stretch>
            <a:fillRect/>
          </a:stretch>
        </p:blipFill>
        <p:spPr bwMode="auto">
          <a:xfrm>
            <a:off x="-107950" y="836712"/>
            <a:ext cx="4535488" cy="301625"/>
          </a:xfrm>
          <a:prstGeom prst="rect">
            <a:avLst/>
          </a:prstGeom>
          <a:noFill/>
          <a:ln w="9525">
            <a:noFill/>
            <a:miter lim="800000"/>
            <a:headEnd/>
            <a:tailEnd/>
          </a:ln>
        </p:spPr>
      </p:pic>
      <p:sp>
        <p:nvSpPr>
          <p:cNvPr id="3" name="Content Placeholder 2"/>
          <p:cNvSpPr>
            <a:spLocks noGrp="1"/>
          </p:cNvSpPr>
          <p:nvPr>
            <p:ph idx="1"/>
          </p:nvPr>
        </p:nvSpPr>
        <p:spPr>
          <a:xfrm>
            <a:off x="251520" y="1340768"/>
            <a:ext cx="8640960" cy="5184576"/>
          </a:xfrm>
        </p:spPr>
        <p:txBody>
          <a:bodyPr/>
          <a:lstStyle>
            <a:lvl1pPr marL="0" indent="0">
              <a:lnSpc>
                <a:spcPct val="150000"/>
              </a:lnSpc>
              <a:spcBef>
                <a:spcPts val="0"/>
              </a:spcBef>
              <a:spcAft>
                <a:spcPts val="1200"/>
              </a:spcAft>
              <a:buNone/>
              <a:defRPr sz="1800">
                <a:solidFill>
                  <a:schemeClr val="tx1"/>
                </a:solidFill>
              </a:defRPr>
            </a:lvl1pPr>
            <a:lvl2pPr>
              <a:lnSpc>
                <a:spcPct val="150000"/>
              </a:lnSpc>
              <a:spcBef>
                <a:spcPts val="0"/>
              </a:spcBef>
              <a:spcAft>
                <a:spcPts val="1200"/>
              </a:spcAft>
              <a:defRPr sz="1600">
                <a:solidFill>
                  <a:schemeClr val="tx1"/>
                </a:solidFill>
              </a:defRPr>
            </a:lvl2pPr>
            <a:lvl3pPr>
              <a:lnSpc>
                <a:spcPct val="150000"/>
              </a:lnSpc>
              <a:spcBef>
                <a:spcPts val="0"/>
              </a:spcBef>
              <a:spcAft>
                <a:spcPts val="1200"/>
              </a:spcAft>
              <a:defRPr sz="1400">
                <a:solidFill>
                  <a:schemeClr val="tx1"/>
                </a:solidFill>
              </a:defRPr>
            </a:lvl3pPr>
            <a:lvl4pPr>
              <a:lnSpc>
                <a:spcPct val="150000"/>
              </a:lnSpc>
              <a:spcBef>
                <a:spcPts val="0"/>
              </a:spcBef>
              <a:spcAft>
                <a:spcPts val="1200"/>
              </a:spcAft>
              <a:defRPr/>
            </a:lvl4pPr>
            <a:lvl5pPr>
              <a:lnSpc>
                <a:spcPct val="150000"/>
              </a:lnSpc>
              <a:spcBef>
                <a:spcPts val="0"/>
              </a:spcBef>
              <a:spcAft>
                <a:spcPts val="1200"/>
              </a:spcAft>
              <a:defRPr/>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179388" y="190800"/>
            <a:ext cx="4104580" cy="717920"/>
          </a:xfrm>
          <a:noFill/>
          <a:ln>
            <a:noFill/>
          </a:ln>
        </p:spPr>
        <p:txBody>
          <a:bodyPr/>
          <a:lstStyle>
            <a:lvl1pPr algn="l">
              <a:defRPr lang="en-GB" sz="3200">
                <a:solidFill>
                  <a:schemeClr val="accent1"/>
                </a:solidFill>
                <a:effectLst/>
                <a:latin typeface="Tahoma" panose="020B0604030504040204" pitchFamily="34" charset="0"/>
              </a:defRPr>
            </a:lvl1pPr>
          </a:lstStyle>
          <a:p>
            <a:pPr lvl="0"/>
            <a:r>
              <a:rPr lang="en-US"/>
              <a:t>Click to edit Master title style</a:t>
            </a:r>
            <a:endParaRPr lang="en-GB"/>
          </a:p>
        </p:txBody>
      </p:sp>
    </p:spTree>
    <p:extLst>
      <p:ext uri="{BB962C8B-B14F-4D97-AF65-F5344CB8AC3E}">
        <p14:creationId xmlns:p14="http://schemas.microsoft.com/office/powerpoint/2010/main" val="2653121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ig hea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Lst>
          </a:blip>
          <a:srcRect t="-146577" r="43884" b="-126447"/>
          <a:stretch>
            <a:fillRect/>
          </a:stretch>
        </p:blipFill>
        <p:spPr bwMode="auto">
          <a:xfrm>
            <a:off x="-108273" y="790278"/>
            <a:ext cx="5131222" cy="30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IMG_0186.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64844" y="63624"/>
            <a:ext cx="4684738" cy="6807770"/>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itle 1"/>
          <p:cNvSpPr>
            <a:spLocks noGrp="1"/>
          </p:cNvSpPr>
          <p:nvPr>
            <p:ph type="title"/>
          </p:nvPr>
        </p:nvSpPr>
        <p:spPr>
          <a:xfrm>
            <a:off x="179388" y="45297"/>
            <a:ext cx="8229600" cy="86342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GB" sz="2672">
                <a:solidFill>
                  <a:schemeClr val="accent1"/>
                </a:solidFill>
                <a:effectLst/>
                <a:latin typeface="Tahoma" panose="020B0604030504040204" pitchFamily="34" charset="0"/>
              </a:defRPr>
            </a:lvl1pPr>
          </a:lstStyle>
          <a:p>
            <a:pPr lvl="0"/>
            <a:r>
              <a:rPr lang="en-US"/>
              <a:t>Click to edit Master title style</a:t>
            </a:r>
            <a:endParaRPr lang="en-GB"/>
          </a:p>
        </p:txBody>
      </p:sp>
    </p:spTree>
    <p:extLst>
      <p:ext uri="{BB962C8B-B14F-4D97-AF65-F5344CB8AC3E}">
        <p14:creationId xmlns:p14="http://schemas.microsoft.com/office/powerpoint/2010/main" val="28990210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Slide - purple">
    <p:spTree>
      <p:nvGrpSpPr>
        <p:cNvPr id="1" name=""/>
        <p:cNvGrpSpPr/>
        <p:nvPr/>
      </p:nvGrpSpPr>
      <p:grpSpPr>
        <a:xfrm>
          <a:off x="0" y="0"/>
          <a:ext cx="0" cy="0"/>
          <a:chOff x="0" y="0"/>
          <a:chExt cx="0" cy="0"/>
        </a:xfrm>
      </p:grpSpPr>
      <p:pic>
        <p:nvPicPr>
          <p:cNvPr id="11" name="Picture 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918" b="6304"/>
          <a:stretch/>
        </p:blipFill>
        <p:spPr bwMode="auto">
          <a:xfrm>
            <a:off x="0" y="-1"/>
            <a:ext cx="583778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3"/>
          <p:cNvSpPr>
            <a:spLocks/>
          </p:cNvSpPr>
          <p:nvPr userDrawn="1"/>
        </p:nvSpPr>
        <p:spPr bwMode="auto">
          <a:xfrm>
            <a:off x="894734" y="6165304"/>
            <a:ext cx="5406926" cy="52583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600">
                <a:solidFill>
                  <a:srgbClr val="000000"/>
                </a:solidFill>
                <a:latin typeface="Helvetica Light" charset="0"/>
                <a:ea typeface="Helvetica Light" charset="0"/>
                <a:cs typeface="Helvetica Light" charset="0"/>
                <a:sym typeface="Helvetica Light" charset="0"/>
              </a:defRPr>
            </a:lvl1pPr>
            <a:lvl2pPr marL="742950" indent="-285750">
              <a:defRPr sz="3600">
                <a:solidFill>
                  <a:srgbClr val="000000"/>
                </a:solidFill>
                <a:latin typeface="Helvetica Light" charset="0"/>
                <a:ea typeface="Helvetica Light" charset="0"/>
                <a:cs typeface="Helvetica Light" charset="0"/>
                <a:sym typeface="Helvetica Light" charset="0"/>
              </a:defRPr>
            </a:lvl2pPr>
            <a:lvl3pPr marL="1143000" indent="-228600">
              <a:defRPr sz="3600">
                <a:solidFill>
                  <a:srgbClr val="000000"/>
                </a:solidFill>
                <a:latin typeface="Helvetica Light" charset="0"/>
                <a:ea typeface="Helvetica Light" charset="0"/>
                <a:cs typeface="Helvetica Light" charset="0"/>
                <a:sym typeface="Helvetica Light" charset="0"/>
              </a:defRPr>
            </a:lvl3pPr>
            <a:lvl4pPr marL="1600200" indent="-228600">
              <a:defRPr sz="3600">
                <a:solidFill>
                  <a:srgbClr val="000000"/>
                </a:solidFill>
                <a:latin typeface="Helvetica Light" charset="0"/>
                <a:ea typeface="Helvetica Light" charset="0"/>
                <a:cs typeface="Helvetica Light" charset="0"/>
                <a:sym typeface="Helvetica Light" charset="0"/>
              </a:defRPr>
            </a:lvl4pPr>
            <a:lvl5pPr marL="2057400" indent="-228600">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en-US" altLang="en-US" sz="180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altLang="en-US" sz="1800" err="1">
                <a:solidFill>
                  <a:schemeClr val="bg1"/>
                </a:solidFill>
                <a:latin typeface="Verdana" panose="020B0604030504040204" pitchFamily="34" charset="0"/>
                <a:ea typeface="Verdana" panose="020B0604030504040204" pitchFamily="34" charset="0"/>
                <a:cs typeface="Verdana" panose="020B0604030504040204" pitchFamily="34" charset="0"/>
              </a:rPr>
              <a:t>mlemanchester</a:t>
            </a:r>
            <a:endParaRPr lang="en-US" altLang="en-US" sz="16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Picture 2" descr="IMG_0186.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37784" y="2059410"/>
            <a:ext cx="3311798" cy="4811985"/>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ext Box 2"/>
          <p:cNvSpPr txBox="1">
            <a:spLocks noChangeArrowheads="1"/>
          </p:cNvSpPr>
          <p:nvPr userDrawn="1"/>
        </p:nvSpPr>
        <p:spPr bwMode="auto">
          <a:xfrm>
            <a:off x="167432" y="1484784"/>
            <a:ext cx="5470550" cy="673075"/>
          </a:xfrm>
          <a:prstGeom prst="rect">
            <a:avLst/>
          </a:prstGeom>
          <a:noFill/>
          <a:ln>
            <a:noFill/>
          </a:ln>
        </p:spPr>
        <p:txBody>
          <a:bodyPr upright="1"/>
          <a:lstStyle/>
          <a:p>
            <a:pPr>
              <a:lnSpc>
                <a:spcPct val="150000"/>
              </a:lnSpc>
              <a:spcBef>
                <a:spcPts val="844"/>
              </a:spcBef>
              <a:spcAft>
                <a:spcPts val="211"/>
              </a:spcAft>
              <a:defRPr/>
            </a:pPr>
            <a:r>
              <a:rPr lang="en-GB" sz="2800" b="1" kern="1400">
                <a:solidFill>
                  <a:srgbClr val="FFFFFF"/>
                </a:solidFill>
                <a:latin typeface="Open Sans Semibold" panose="020B0706030804020204" pitchFamily="34" charset="0"/>
                <a:ea typeface="SimHei" panose="02010609060101010101" pitchFamily="49" charset="-122"/>
              </a:rPr>
              <a:t>My Learning Essentials</a:t>
            </a:r>
            <a:endParaRPr lang="en-GB" sz="2000" b="1" kern="1400">
              <a:solidFill>
                <a:srgbClr val="6B2D91"/>
              </a:solidFill>
              <a:latin typeface="Open Sans Semibold" panose="020B0706030804020204" pitchFamily="34" charset="0"/>
              <a:ea typeface="SimHei" panose="02010609060101010101" pitchFamily="49" charset="-122"/>
            </a:endParaRPr>
          </a:p>
        </p:txBody>
      </p:sp>
      <p:pic>
        <p:nvPicPr>
          <p:cNvPr id="15" name="Picture 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0910" y="202035"/>
            <a:ext cx="1832818" cy="7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userDrawn="1"/>
        </p:nvSpPr>
        <p:spPr bwMode="auto">
          <a:xfrm>
            <a:off x="167432" y="1268760"/>
            <a:ext cx="310854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100" b="1">
                <a:solidFill>
                  <a:srgbClr val="FDB828"/>
                </a:solidFill>
                <a:latin typeface="Verdana" panose="020B0604030504040204" pitchFamily="34" charset="0"/>
                <a:ea typeface="SimSun" panose="02010600030101010101" pitchFamily="2" charset="-122"/>
                <a:cs typeface="Times New Roman" panose="02020603050405020304" pitchFamily="18" charset="0"/>
              </a:rPr>
              <a:t>The University of Manchester Library</a:t>
            </a:r>
            <a:endParaRPr lang="en-GB" sz="1200">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17" name="Picture 1"/>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0092" y="2420888"/>
            <a:ext cx="5857875" cy="974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167432" y="3756818"/>
            <a:ext cx="5406926" cy="2048446"/>
          </a:xfrm>
          <a:noFill/>
          <a:ln>
            <a:noFill/>
          </a:ln>
        </p:spPr>
        <p:txBody>
          <a:bodyPr/>
          <a:lstStyle>
            <a:lvl1pPr marL="0" indent="0">
              <a:lnSpc>
                <a:spcPct val="100000"/>
              </a:lnSpc>
              <a:buNone/>
              <a:defRPr lang="en-GB" sz="3600" b="0" i="0" u="none" strike="noStrike" cap="none" spc="0" baseline="0" dirty="0">
                <a:ln>
                  <a:noFill/>
                </a:ln>
                <a:solidFill>
                  <a:schemeClr val="bg1"/>
                </a:solidFill>
                <a:effectLst/>
                <a:latin typeface="Open Sans Semibold" pitchFamily="34" charset="0"/>
                <a:ea typeface="Open Sans Semibold" pitchFamily="34" charset="0"/>
                <a:cs typeface="Open Sans Semibold" pitchFamily="34" charset="0"/>
                <a:sym typeface="Arial"/>
              </a:defRPr>
            </a:lvl1pPr>
          </a:lstStyle>
          <a:p>
            <a:pPr lvl="0"/>
            <a:r>
              <a:rPr lang="en-US"/>
              <a:t>Click to edit Master subtitle style</a:t>
            </a:r>
            <a:endParaRPr lang="en-GB"/>
          </a:p>
        </p:txBody>
      </p:sp>
      <p:pic>
        <p:nvPicPr>
          <p:cNvPr id="2" name="Picture 1"/>
          <p:cNvPicPr>
            <a:picLocks noChangeAspect="1"/>
          </p:cNvPicPr>
          <p:nvPr userDrawn="1"/>
        </p:nvPicPr>
        <p:blipFill>
          <a:blip r:embed="rId6" cstate="print">
            <a:lum bright="70000" contrast="-70000"/>
            <a:extLst>
              <a:ext uri="{28A0092B-C50C-407E-A947-70E740481C1C}">
                <a14:useLocalDpi xmlns:a14="http://schemas.microsoft.com/office/drawing/2010/main" val="0"/>
              </a:ext>
            </a:extLst>
          </a:blip>
          <a:stretch>
            <a:fillRect/>
          </a:stretch>
        </p:blipFill>
        <p:spPr>
          <a:xfrm>
            <a:off x="323528" y="6259513"/>
            <a:ext cx="443279" cy="359618"/>
          </a:xfrm>
          <a:prstGeom prst="rect">
            <a:avLst/>
          </a:prstGeom>
        </p:spPr>
      </p:pic>
      <p:pic>
        <p:nvPicPr>
          <p:cNvPr id="20" name="Picture 2" descr="S:\Teaching and Learning Team\my-learning-essentials\3.e-learning-development\assets\CatalystAwardWinners_logo_to_add_to_email_signature.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228184" y="188640"/>
            <a:ext cx="2768476" cy="1083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16014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Slide - purple">
    <p:spTree>
      <p:nvGrpSpPr>
        <p:cNvPr id="1" name=""/>
        <p:cNvGrpSpPr/>
        <p:nvPr/>
      </p:nvGrpSpPr>
      <p:grpSpPr>
        <a:xfrm>
          <a:off x="0" y="0"/>
          <a:ext cx="0" cy="0"/>
          <a:chOff x="0" y="0"/>
          <a:chExt cx="0" cy="0"/>
        </a:xfrm>
      </p:grpSpPr>
      <p:pic>
        <p:nvPicPr>
          <p:cNvPr id="21" name="Picture 20"/>
          <p:cNvPicPr>
            <a:picLocks/>
          </p:cNvPicPr>
          <p:nvPr userDrawn="1"/>
        </p:nvPicPr>
        <p:blipFill rotWithShape="1">
          <a:blip r:embed="rId2">
            <a:extLst>
              <a:ext uri="{28A0092B-C50C-407E-A947-70E740481C1C}">
                <a14:useLocalDpi xmlns:a14="http://schemas.microsoft.com/office/drawing/2010/main" val="0"/>
              </a:ext>
            </a:extLst>
          </a:blip>
          <a:srcRect t="19067" b="6450"/>
          <a:stretch/>
        </p:blipFill>
        <p:spPr>
          <a:xfrm>
            <a:off x="-20093" y="-1"/>
            <a:ext cx="5869584" cy="6858001"/>
          </a:xfrm>
          <a:prstGeom prst="rect">
            <a:avLst/>
          </a:prstGeom>
        </p:spPr>
      </p:pic>
      <p:sp>
        <p:nvSpPr>
          <p:cNvPr id="12" name="AutoShape 3"/>
          <p:cNvSpPr>
            <a:spLocks/>
          </p:cNvSpPr>
          <p:nvPr userDrawn="1"/>
        </p:nvSpPr>
        <p:spPr bwMode="auto">
          <a:xfrm>
            <a:off x="894734" y="6165304"/>
            <a:ext cx="5406926" cy="52583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600">
                <a:solidFill>
                  <a:srgbClr val="000000"/>
                </a:solidFill>
                <a:latin typeface="Helvetica Light" charset="0"/>
                <a:ea typeface="Helvetica Light" charset="0"/>
                <a:cs typeface="Helvetica Light" charset="0"/>
                <a:sym typeface="Helvetica Light" charset="0"/>
              </a:defRPr>
            </a:lvl1pPr>
            <a:lvl2pPr marL="742950" indent="-285750">
              <a:defRPr sz="3600">
                <a:solidFill>
                  <a:srgbClr val="000000"/>
                </a:solidFill>
                <a:latin typeface="Helvetica Light" charset="0"/>
                <a:ea typeface="Helvetica Light" charset="0"/>
                <a:cs typeface="Helvetica Light" charset="0"/>
                <a:sym typeface="Helvetica Light" charset="0"/>
              </a:defRPr>
            </a:lvl2pPr>
            <a:lvl3pPr marL="1143000" indent="-228600">
              <a:defRPr sz="3600">
                <a:solidFill>
                  <a:srgbClr val="000000"/>
                </a:solidFill>
                <a:latin typeface="Helvetica Light" charset="0"/>
                <a:ea typeface="Helvetica Light" charset="0"/>
                <a:cs typeface="Helvetica Light" charset="0"/>
                <a:sym typeface="Helvetica Light" charset="0"/>
              </a:defRPr>
            </a:lvl3pPr>
            <a:lvl4pPr marL="1600200" indent="-228600">
              <a:defRPr sz="3600">
                <a:solidFill>
                  <a:srgbClr val="000000"/>
                </a:solidFill>
                <a:latin typeface="Helvetica Light" charset="0"/>
                <a:ea typeface="Helvetica Light" charset="0"/>
                <a:cs typeface="Helvetica Light" charset="0"/>
                <a:sym typeface="Helvetica Light" charset="0"/>
              </a:defRPr>
            </a:lvl4pPr>
            <a:lvl5pPr marL="2057400" indent="-228600">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en-US" altLang="en-US" sz="180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altLang="en-US" sz="1800" err="1">
                <a:solidFill>
                  <a:schemeClr val="bg1"/>
                </a:solidFill>
                <a:latin typeface="Verdana" panose="020B0604030504040204" pitchFamily="34" charset="0"/>
                <a:ea typeface="Verdana" panose="020B0604030504040204" pitchFamily="34" charset="0"/>
                <a:cs typeface="Verdana" panose="020B0604030504040204" pitchFamily="34" charset="0"/>
              </a:rPr>
              <a:t>mlemanchester</a:t>
            </a:r>
            <a:endParaRPr lang="en-US" altLang="en-US" sz="16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Picture 2" descr="IMG_0186.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37784" y="2059410"/>
            <a:ext cx="3311798" cy="4811985"/>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ext Box 2"/>
          <p:cNvSpPr txBox="1">
            <a:spLocks noChangeArrowheads="1"/>
          </p:cNvSpPr>
          <p:nvPr userDrawn="1"/>
        </p:nvSpPr>
        <p:spPr bwMode="auto">
          <a:xfrm>
            <a:off x="167432" y="1484784"/>
            <a:ext cx="5470550" cy="673075"/>
          </a:xfrm>
          <a:prstGeom prst="rect">
            <a:avLst/>
          </a:prstGeom>
          <a:noFill/>
          <a:ln>
            <a:noFill/>
          </a:ln>
        </p:spPr>
        <p:txBody>
          <a:bodyPr upright="1"/>
          <a:lstStyle/>
          <a:p>
            <a:pPr>
              <a:lnSpc>
                <a:spcPct val="150000"/>
              </a:lnSpc>
              <a:spcBef>
                <a:spcPts val="844"/>
              </a:spcBef>
              <a:spcAft>
                <a:spcPts val="211"/>
              </a:spcAft>
              <a:defRPr/>
            </a:pPr>
            <a:r>
              <a:rPr lang="en-GB" sz="2800" b="1" kern="1400">
                <a:solidFill>
                  <a:srgbClr val="FFFFFF"/>
                </a:solidFill>
                <a:latin typeface="Open Sans Semibold" panose="020B0706030804020204" pitchFamily="34" charset="0"/>
                <a:ea typeface="SimHei" panose="02010609060101010101" pitchFamily="49" charset="-122"/>
              </a:rPr>
              <a:t>My Learning Essentials</a:t>
            </a:r>
            <a:endParaRPr lang="en-GB" sz="2000" b="1" kern="1400">
              <a:solidFill>
                <a:srgbClr val="6B2D91"/>
              </a:solidFill>
              <a:latin typeface="Open Sans Semibold" panose="020B0706030804020204" pitchFamily="34" charset="0"/>
              <a:ea typeface="SimHei" panose="02010609060101010101" pitchFamily="49" charset="-122"/>
            </a:endParaRPr>
          </a:p>
        </p:txBody>
      </p:sp>
      <p:pic>
        <p:nvPicPr>
          <p:cNvPr id="15" name="Picture 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0910" y="202035"/>
            <a:ext cx="1832818" cy="7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userDrawn="1"/>
        </p:nvSpPr>
        <p:spPr bwMode="auto">
          <a:xfrm>
            <a:off x="167432" y="1268760"/>
            <a:ext cx="310854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100" b="1">
                <a:solidFill>
                  <a:schemeClr val="accent1"/>
                </a:solidFill>
                <a:latin typeface="Verdana" panose="020B0604030504040204" pitchFamily="34" charset="0"/>
                <a:ea typeface="SimSun" panose="02010600030101010101" pitchFamily="2" charset="-122"/>
                <a:cs typeface="Times New Roman" panose="02020603050405020304" pitchFamily="18" charset="0"/>
              </a:rPr>
              <a:t>The University of Manchester Library</a:t>
            </a:r>
            <a:endParaRPr lang="en-GB" sz="1200">
              <a:solidFill>
                <a:schemeClr val="accent1"/>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17" name="Picture 1"/>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0092" y="2420888"/>
            <a:ext cx="5857875" cy="974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167432" y="3756818"/>
            <a:ext cx="5406926" cy="2048446"/>
          </a:xfrm>
          <a:noFill/>
          <a:ln>
            <a:noFill/>
          </a:ln>
        </p:spPr>
        <p:txBody>
          <a:bodyPr/>
          <a:lstStyle>
            <a:lvl1pPr marL="0" indent="0">
              <a:lnSpc>
                <a:spcPct val="100000"/>
              </a:lnSpc>
              <a:buNone/>
              <a:defRPr lang="en-GB" sz="3600" b="0" i="0" u="none" strike="noStrike" cap="none" spc="0" baseline="0" dirty="0">
                <a:ln>
                  <a:noFill/>
                </a:ln>
                <a:solidFill>
                  <a:schemeClr val="bg1"/>
                </a:solidFill>
                <a:effectLst/>
                <a:latin typeface="Open Sans Semibold" pitchFamily="34" charset="0"/>
                <a:ea typeface="Open Sans Semibold" pitchFamily="34" charset="0"/>
                <a:cs typeface="Open Sans Semibold" pitchFamily="34" charset="0"/>
                <a:sym typeface="Arial"/>
              </a:defRPr>
            </a:lvl1pPr>
          </a:lstStyle>
          <a:p>
            <a:pPr lvl="0"/>
            <a:r>
              <a:rPr lang="en-US"/>
              <a:t>Click to edit Master subtitle style</a:t>
            </a:r>
            <a:endParaRPr lang="en-GB"/>
          </a:p>
        </p:txBody>
      </p:sp>
      <p:pic>
        <p:nvPicPr>
          <p:cNvPr id="2" name="Picture 1"/>
          <p:cNvPicPr>
            <a:picLocks noChangeAspect="1"/>
          </p:cNvPicPr>
          <p:nvPr userDrawn="1"/>
        </p:nvPicPr>
        <p:blipFill>
          <a:blip r:embed="rId6" cstate="print">
            <a:lum bright="70000" contrast="-70000"/>
            <a:extLst>
              <a:ext uri="{28A0092B-C50C-407E-A947-70E740481C1C}">
                <a14:useLocalDpi xmlns:a14="http://schemas.microsoft.com/office/drawing/2010/main" val="0"/>
              </a:ext>
            </a:extLst>
          </a:blip>
          <a:stretch>
            <a:fillRect/>
          </a:stretch>
        </p:blipFill>
        <p:spPr>
          <a:xfrm>
            <a:off x="323528" y="6259513"/>
            <a:ext cx="443279" cy="359618"/>
          </a:xfrm>
          <a:prstGeom prst="rect">
            <a:avLst/>
          </a:prstGeom>
        </p:spPr>
      </p:pic>
      <p:pic>
        <p:nvPicPr>
          <p:cNvPr id="20" name="Picture 2" descr="S:\Teaching and Learning Team\my-learning-essentials\3.e-learning-development\assets\CatalystAwardWinners_logo_to_add_to_email_signature.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228184" y="188640"/>
            <a:ext cx="2768476" cy="1083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94854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49893" t="1543"/>
          <a:stretch/>
        </p:blipFill>
        <p:spPr>
          <a:xfrm rot="5400000">
            <a:off x="3757598" y="-3794111"/>
            <a:ext cx="1656185" cy="9189642"/>
          </a:xfrm>
          <a:prstGeom prst="rect">
            <a:avLst/>
          </a:prstGeom>
        </p:spPr>
      </p:pic>
      <p:pic>
        <p:nvPicPr>
          <p:cNvPr id="16" name="Picture 2" descr="IMG_0186.png"/>
          <p:cNvPicPr>
            <a:picLocks noChangeAspect="1"/>
          </p:cNvPicPr>
          <p:nvPr userDrawn="1"/>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78708" y="2276872"/>
            <a:ext cx="3170873" cy="4607223"/>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Rectangle 16"/>
          <p:cNvSpPr/>
          <p:nvPr userDrawn="1"/>
        </p:nvSpPr>
        <p:spPr>
          <a:xfrm>
            <a:off x="897234" y="3841510"/>
            <a:ext cx="5402958" cy="707886"/>
          </a:xfrm>
          <a:prstGeom prst="rect">
            <a:avLst/>
          </a:prstGeom>
        </p:spPr>
        <p:txBody>
          <a:bodyPr wrap="square">
            <a:spAutoFit/>
          </a:bodyPr>
          <a:lstStyle/>
          <a:p>
            <a:r>
              <a:rPr lang="en-GB" sz="2000">
                <a:solidFill>
                  <a:prstClr val="white"/>
                </a:solidFill>
                <a:latin typeface="Tahoma" panose="020B0604030504040204" pitchFamily="34" charset="0"/>
              </a:rPr>
              <a:t>Do you feel more confident as a</a:t>
            </a:r>
          </a:p>
          <a:p>
            <a:r>
              <a:rPr lang="en-GB" sz="2000">
                <a:solidFill>
                  <a:prstClr val="white"/>
                </a:solidFill>
                <a:latin typeface="Tahoma" panose="020B0604030504040204" pitchFamily="34" charset="0"/>
              </a:rPr>
              <a:t>result of what you have learned?</a:t>
            </a:r>
          </a:p>
        </p:txBody>
      </p:sp>
      <p:sp>
        <p:nvSpPr>
          <p:cNvPr id="18" name="TextBox 17"/>
          <p:cNvSpPr txBox="1"/>
          <p:nvPr userDrawn="1"/>
        </p:nvSpPr>
        <p:spPr>
          <a:xfrm>
            <a:off x="1043608" y="116012"/>
            <a:ext cx="3456384" cy="15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chemeClr val="accent3"/>
                </a:solidFill>
                <a:effectLst>
                  <a:outerShdw blurRad="38100" dist="38100" dir="2700000" algn="tl">
                    <a:srgbClr val="000000">
                      <a:alpha val="43137"/>
                    </a:srgbClr>
                  </a:outerShdw>
                </a:effectLst>
                <a:latin typeface="+mj-lt"/>
                <a:ea typeface="+mj-ea"/>
                <a:cs typeface="+mj-cs"/>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pPr>
              <a:defRPr/>
            </a:pPr>
            <a:r>
              <a:rPr lang="en-GB" sz="3600">
                <a:solidFill>
                  <a:srgbClr val="7A1F7F"/>
                </a:solidFill>
                <a:effectLst/>
                <a:latin typeface="Open Sans Semibold" panose="020B0706030804020204" pitchFamily="34" charset="0"/>
                <a:ea typeface="Open Sans Semibold" panose="020B0706030804020204" pitchFamily="34" charset="0"/>
                <a:cs typeface="Open Sans Semibold" panose="020B0706030804020204" pitchFamily="34" charset="0"/>
              </a:rPr>
              <a:t>Keep in touch!</a:t>
            </a:r>
          </a:p>
        </p:txBody>
      </p:sp>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3345" y="486474"/>
            <a:ext cx="739226" cy="770243"/>
          </a:xfrm>
          <a:prstGeom prst="rect">
            <a:avLst/>
          </a:prstGeom>
        </p:spPr>
      </p:pic>
      <p:sp>
        <p:nvSpPr>
          <p:cNvPr id="20" name="TextBox 19"/>
          <p:cNvSpPr txBox="1"/>
          <p:nvPr userDrawn="1"/>
        </p:nvSpPr>
        <p:spPr>
          <a:xfrm>
            <a:off x="1043608" y="1520478"/>
            <a:ext cx="5688632" cy="15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chemeClr val="accent3"/>
                </a:solidFill>
                <a:effectLst>
                  <a:outerShdw blurRad="38100" dist="38100" dir="2700000" algn="tl">
                    <a:srgbClr val="000000">
                      <a:alpha val="43137"/>
                    </a:srgbClr>
                  </a:outerShdw>
                </a:effectLst>
                <a:latin typeface="+mj-lt"/>
                <a:ea typeface="+mj-ea"/>
                <a:cs typeface="+mj-cs"/>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pPr>
              <a:defRPr/>
            </a:pPr>
            <a:r>
              <a:rPr lang="en-GB" sz="3600">
                <a:solidFill>
                  <a:prstClr val="white"/>
                </a:solidFill>
                <a:effectLst/>
                <a:latin typeface="Open Sans Semibold" panose="020B0706030804020204" pitchFamily="34" charset="0"/>
                <a:ea typeface="Open Sans Semibold" panose="020B0706030804020204" pitchFamily="34" charset="0"/>
                <a:cs typeface="Open Sans Semibold" panose="020B0706030804020204" pitchFamily="34" charset="0"/>
              </a:rPr>
              <a:t>Tell us what you think!</a:t>
            </a:r>
          </a:p>
        </p:txBody>
      </p:sp>
      <p:pic>
        <p:nvPicPr>
          <p:cNvPr id="21" name="Picture 2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2289" y="1855246"/>
            <a:ext cx="721338" cy="770243"/>
          </a:xfrm>
          <a:prstGeom prst="rect">
            <a:avLst/>
          </a:prstGeom>
        </p:spPr>
      </p:pic>
      <p:sp>
        <p:nvSpPr>
          <p:cNvPr id="22" name="Rectangle 21"/>
          <p:cNvSpPr/>
          <p:nvPr userDrawn="1"/>
        </p:nvSpPr>
        <p:spPr>
          <a:xfrm>
            <a:off x="5278432" y="275022"/>
            <a:ext cx="5867884" cy="424027"/>
          </a:xfrm>
          <a:prstGeom prst="rect">
            <a:avLst/>
          </a:prstGeom>
        </p:spPr>
        <p:txBody>
          <a:bodyPr wrap="square">
            <a:spAutoFit/>
          </a:bodyPr>
          <a:lstStyle/>
          <a:p>
            <a:pPr>
              <a:lnSpc>
                <a:spcPct val="115000"/>
              </a:lnSpc>
              <a:spcBef>
                <a:spcPts val="1000"/>
              </a:spcBef>
              <a:buFont typeface="+mj-lt"/>
              <a:buNone/>
            </a:pPr>
            <a:r>
              <a:rPr lang="en-GB" sz="2000">
                <a:solidFill>
                  <a:srgbClr val="7A1F7F"/>
                </a:solidFill>
                <a:latin typeface="Tahoma" panose="020B0604030504040204" pitchFamily="34" charset="0"/>
                <a:ea typeface="Times New Roman" panose="02020603050405020304" pitchFamily="18" charset="0"/>
                <a:cs typeface="Times New Roman" panose="02020603050405020304" pitchFamily="18" charset="0"/>
              </a:rPr>
              <a:t>mle@manchester.ac.uk</a:t>
            </a:r>
            <a:endParaRPr lang="en-GB" sz="2000">
              <a:solidFill>
                <a:srgbClr val="7A1F7F"/>
              </a:solidFill>
              <a:latin typeface="Tahoma" panose="020B0604030504040204" pitchFamily="34" charset="0"/>
            </a:endParaRPr>
          </a:p>
        </p:txBody>
      </p:sp>
      <p:sp>
        <p:nvSpPr>
          <p:cNvPr id="23" name="Rectangle 22"/>
          <p:cNvSpPr/>
          <p:nvPr userDrawn="1"/>
        </p:nvSpPr>
        <p:spPr>
          <a:xfrm>
            <a:off x="5278432" y="956456"/>
            <a:ext cx="5867884" cy="410433"/>
          </a:xfrm>
          <a:prstGeom prst="rect">
            <a:avLst/>
          </a:prstGeom>
        </p:spPr>
        <p:txBody>
          <a:bodyPr wrap="square">
            <a:spAutoFit/>
          </a:bodyPr>
          <a:lstStyle/>
          <a:p>
            <a:pPr>
              <a:lnSpc>
                <a:spcPct val="115000"/>
              </a:lnSpc>
              <a:spcBef>
                <a:spcPts val="1000"/>
              </a:spcBef>
              <a:buFont typeface="+mj-lt"/>
              <a:buNone/>
            </a:pPr>
            <a:r>
              <a:rPr lang="en-GB" sz="2000">
                <a:solidFill>
                  <a:srgbClr val="7A1F7F"/>
                </a:solidFill>
                <a:latin typeface="Tahoma" panose="020B0604030504040204" pitchFamily="34" charset="0"/>
                <a:ea typeface="Times New Roman" panose="02020603050405020304" pitchFamily="18" charset="0"/>
                <a:cs typeface="Times New Roman" panose="02020603050405020304" pitchFamily="18" charset="0"/>
              </a:rPr>
              <a:t>@</a:t>
            </a:r>
            <a:r>
              <a:rPr lang="en-GB" sz="2000" err="1">
                <a:solidFill>
                  <a:srgbClr val="7A1F7F"/>
                </a:solidFill>
                <a:latin typeface="Tahoma" panose="020B0604030504040204" pitchFamily="34" charset="0"/>
                <a:ea typeface="Times New Roman" panose="02020603050405020304" pitchFamily="18" charset="0"/>
                <a:cs typeface="Times New Roman" panose="02020603050405020304" pitchFamily="18" charset="0"/>
              </a:rPr>
              <a:t>mlemanchester</a:t>
            </a:r>
            <a:endParaRPr lang="en-GB" sz="2000">
              <a:solidFill>
                <a:srgbClr val="7A1F7F"/>
              </a:solidFill>
              <a:latin typeface="Tahoma" panose="020B0604030504040204" pitchFamily="34" charset="0"/>
            </a:endParaRPr>
          </a:p>
        </p:txBody>
      </p:sp>
      <p:pic>
        <p:nvPicPr>
          <p:cNvPr id="24" name="Picture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806775" y="984762"/>
            <a:ext cx="471657" cy="382640"/>
          </a:xfrm>
          <a:prstGeom prst="rect">
            <a:avLst/>
          </a:prstGeom>
        </p:spPr>
      </p:pic>
      <p:sp>
        <p:nvSpPr>
          <p:cNvPr id="28" name="Rectangle 27"/>
          <p:cNvSpPr/>
          <p:nvPr userDrawn="1"/>
        </p:nvSpPr>
        <p:spPr>
          <a:xfrm>
            <a:off x="897234" y="3141175"/>
            <a:ext cx="5402958" cy="400110"/>
          </a:xfrm>
          <a:prstGeom prst="rect">
            <a:avLst/>
          </a:prstGeom>
        </p:spPr>
        <p:txBody>
          <a:bodyPr wrap="square">
            <a:spAutoFit/>
          </a:bodyPr>
          <a:lstStyle/>
          <a:p>
            <a:r>
              <a:rPr lang="en-GB" sz="2000">
                <a:solidFill>
                  <a:prstClr val="white"/>
                </a:solidFill>
                <a:latin typeface="Tahoma" panose="020B0604030504040204" pitchFamily="34" charset="0"/>
              </a:rPr>
              <a:t>I have found this session engaging.</a:t>
            </a:r>
          </a:p>
        </p:txBody>
      </p:sp>
      <p:sp>
        <p:nvSpPr>
          <p:cNvPr id="29" name="Rectangle 28"/>
          <p:cNvSpPr/>
          <p:nvPr userDrawn="1"/>
        </p:nvSpPr>
        <p:spPr>
          <a:xfrm>
            <a:off x="897234" y="4895789"/>
            <a:ext cx="5402958" cy="707886"/>
          </a:xfrm>
          <a:prstGeom prst="rect">
            <a:avLst/>
          </a:prstGeom>
        </p:spPr>
        <p:txBody>
          <a:bodyPr wrap="square">
            <a:spAutoFit/>
          </a:bodyPr>
          <a:lstStyle/>
          <a:p>
            <a:r>
              <a:rPr lang="en-GB" sz="2000">
                <a:solidFill>
                  <a:prstClr val="white"/>
                </a:solidFill>
                <a:latin typeface="Tahoma" panose="020B0604030504040204" pitchFamily="34" charset="0"/>
              </a:rPr>
              <a:t>Do you think this session will</a:t>
            </a:r>
          </a:p>
          <a:p>
            <a:r>
              <a:rPr lang="en-GB" sz="2000">
                <a:solidFill>
                  <a:prstClr val="white"/>
                </a:solidFill>
                <a:latin typeface="Tahoma" panose="020B0604030504040204" pitchFamily="34" charset="0"/>
              </a:rPr>
              <a:t>be beneficial to your learning?</a:t>
            </a:r>
          </a:p>
        </p:txBody>
      </p:sp>
      <p:pic>
        <p:nvPicPr>
          <p:cNvPr id="1026" name="Picture 2" descr="S:\Teaching and Learning Team\my-learning-essentials\3.e-learning-development\assets\misc\purple-click-edit.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788024" y="260648"/>
            <a:ext cx="479500" cy="498324"/>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userDrawn="1"/>
        </p:nvSpPr>
        <p:spPr>
          <a:xfrm>
            <a:off x="947014" y="5889466"/>
            <a:ext cx="4222631" cy="707886"/>
          </a:xfrm>
          <a:prstGeom prst="rect">
            <a:avLst/>
          </a:prstGeom>
          <a:noFill/>
        </p:spPr>
        <p:txBody>
          <a:bodyPr wrap="none" rtlCol="0">
            <a:spAutoFit/>
          </a:bodyPr>
          <a:lstStyle/>
          <a:p>
            <a:r>
              <a:rPr lang="en-GB" sz="2000">
                <a:solidFill>
                  <a:prstClr val="white"/>
                </a:solidFill>
                <a:latin typeface="Tahoma" panose="020B0604030504040204" pitchFamily="34" charset="0"/>
              </a:rPr>
              <a:t>Will you change the way you work</a:t>
            </a:r>
          </a:p>
          <a:p>
            <a:r>
              <a:rPr lang="en-GB" sz="2000">
                <a:solidFill>
                  <a:prstClr val="white"/>
                </a:solidFill>
                <a:latin typeface="Tahoma" panose="020B0604030504040204" pitchFamily="34" charset="0"/>
              </a:rPr>
              <a:t>based on what you’ve learned?</a:t>
            </a:r>
          </a:p>
        </p:txBody>
      </p:sp>
      <p:pic>
        <p:nvPicPr>
          <p:cNvPr id="1029" name="Picture 5" descr="S:\Teaching and Learning Team\Online resources\MLE\assets\icons\1.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62165" y="3079570"/>
            <a:ext cx="527518" cy="5275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eaching and Learning Team\Online resources\MLE\assets\icons\2.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62166" y="3875702"/>
            <a:ext cx="527517" cy="52751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S:\Teaching and Learning Team\Online resources\MLE\assets\icons\3.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62165" y="4898052"/>
            <a:ext cx="527518" cy="5275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Teaching and Learning Team\Online resources\MLE\assets\icons\4.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62166" y="5938012"/>
            <a:ext cx="527517" cy="527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9859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7" name="Picture 4" title="purple box shape with wavey edg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918" b="6304"/>
          <a:stretch/>
        </p:blipFill>
        <p:spPr bwMode="auto">
          <a:xfrm>
            <a:off x="-36511" y="-99391"/>
            <a:ext cx="5760640"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MG_0186.png" title="My Learning Essentials punk head"/>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39656" y="1916832"/>
            <a:ext cx="3409926" cy="4954563"/>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2"/>
          <p:cNvSpPr txBox="1">
            <a:spLocks noChangeArrowheads="1"/>
          </p:cNvSpPr>
          <p:nvPr userDrawn="1"/>
        </p:nvSpPr>
        <p:spPr bwMode="auto">
          <a:xfrm>
            <a:off x="107504" y="2132856"/>
            <a:ext cx="5470550" cy="673075"/>
          </a:xfrm>
          <a:prstGeom prst="rect">
            <a:avLst/>
          </a:prstGeom>
          <a:noFill/>
          <a:ln>
            <a:noFill/>
          </a:ln>
        </p:spPr>
        <p:txBody>
          <a:bodyPr upright="1"/>
          <a:lstStyle/>
          <a:p>
            <a:pPr>
              <a:lnSpc>
                <a:spcPct val="150000"/>
              </a:lnSpc>
              <a:spcBef>
                <a:spcPts val="844"/>
              </a:spcBef>
              <a:spcAft>
                <a:spcPts val="211"/>
              </a:spcAft>
              <a:defRPr/>
            </a:pPr>
            <a:r>
              <a:rPr lang="en-GB" sz="2800" b="0" kern="1400">
                <a:solidFill>
                  <a:srgbClr val="FFFFFF"/>
                </a:solidFill>
                <a:latin typeface="Open Sans Semibold" panose="020B0706030804020204" pitchFamily="34" charset="0"/>
                <a:ea typeface="SimHei" panose="02010609060101010101" pitchFamily="49" charset="-122"/>
              </a:rPr>
              <a:t>My Learning Essentials</a:t>
            </a:r>
            <a:endParaRPr lang="en-GB" sz="2000" b="0" kern="1400">
              <a:solidFill>
                <a:srgbClr val="6B2D91"/>
              </a:solidFill>
              <a:latin typeface="Open Sans Semibold" panose="020B0706030804020204" pitchFamily="34" charset="0"/>
              <a:ea typeface="SimHei" panose="02010609060101010101" pitchFamily="49" charset="-122"/>
            </a:endParaRPr>
          </a:p>
        </p:txBody>
      </p:sp>
      <p:pic>
        <p:nvPicPr>
          <p:cNvPr id="11" name="Picture 8" title="University of Manchester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0910" y="202035"/>
            <a:ext cx="1832818" cy="7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userDrawn="1"/>
        </p:nvSpPr>
        <p:spPr bwMode="auto">
          <a:xfrm>
            <a:off x="167432" y="1196752"/>
            <a:ext cx="35814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600" b="0">
                <a:solidFill>
                  <a:srgbClr val="FDB828"/>
                </a:solidFill>
                <a:latin typeface="Effra" panose="020B0603020203020204" pitchFamily="34" charset="0"/>
                <a:ea typeface="Tahoma" panose="020B0604030504040204" pitchFamily="34" charset="0"/>
                <a:cs typeface="Tahoma" panose="020B0604030504040204" pitchFamily="34" charset="0"/>
              </a:rPr>
              <a:t>The University of Manchester Library</a:t>
            </a:r>
            <a:endParaRPr lang="en-GB" sz="1800" b="0">
              <a:solidFill>
                <a:srgbClr val="595959"/>
              </a:solidFill>
              <a:latin typeface="Effra" panose="020B0603020203020204" pitchFamily="34" charset="0"/>
              <a:ea typeface="Tahoma" panose="020B0604030504040204" pitchFamily="34" charset="0"/>
              <a:cs typeface="Tahoma" panose="020B0604030504040204" pitchFamily="34" charset="0"/>
            </a:endParaRPr>
          </a:p>
        </p:txBody>
      </p:sp>
      <p:pic>
        <p:nvPicPr>
          <p:cNvPr id="13" name="Picture 1" title="My Learning Essentials brand banner"/>
          <p:cNvPicPr>
            <a:picLocks noChangeAspect="1"/>
          </p:cNvPicPr>
          <p:nvPr userDrawn="1"/>
        </p:nvPicPr>
        <p:blipFill rotWithShape="1">
          <a:blip r:embed="rId5" cstate="print">
            <a:extLst>
              <a:ext uri="{28A0092B-C50C-407E-A947-70E740481C1C}">
                <a14:useLocalDpi xmlns:a14="http://schemas.microsoft.com/office/drawing/2010/main" val="0"/>
              </a:ext>
            </a:extLst>
          </a:blip>
          <a:srcRect l="5808" r="3637"/>
          <a:stretch/>
        </p:blipFill>
        <p:spPr bwMode="auto">
          <a:xfrm>
            <a:off x="-36512" y="2996952"/>
            <a:ext cx="57099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title="blockboard catalyst award logo"/>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6070542" y="332656"/>
            <a:ext cx="2965954" cy="864096"/>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title="gold twitter icon"/>
          <p:cNvGrpSpPr/>
          <p:nvPr userDrawn="1"/>
        </p:nvGrpSpPr>
        <p:grpSpPr>
          <a:xfrm>
            <a:off x="179512" y="6165304"/>
            <a:ext cx="2592288" cy="390876"/>
            <a:chOff x="395536" y="1124744"/>
            <a:chExt cx="2592288" cy="390876"/>
          </a:xfrm>
        </p:grpSpPr>
        <p:sp>
          <p:nvSpPr>
            <p:cNvPr id="18" name="Rectangle 17"/>
            <p:cNvSpPr/>
            <p:nvPr userDrawn="1"/>
          </p:nvSpPr>
          <p:spPr>
            <a:xfrm>
              <a:off x="827584" y="1124744"/>
              <a:ext cx="2160240" cy="390876"/>
            </a:xfrm>
            <a:prstGeom prst="rect">
              <a:avLst/>
            </a:prstGeom>
          </p:spPr>
          <p:txBody>
            <a:bodyPr wrap="square">
              <a:spAutoFit/>
            </a:bodyPr>
            <a:lstStyle/>
            <a:p>
              <a:pPr>
                <a:lnSpc>
                  <a:spcPct val="115000"/>
                </a:lnSpc>
                <a:spcBef>
                  <a:spcPts val="1000"/>
                </a:spcBef>
                <a:buFont typeface="+mj-lt"/>
                <a:buNone/>
              </a:pPr>
              <a:r>
                <a:rPr lang="en-GB" sz="1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GB" sz="180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mlemanchester</a:t>
              </a:r>
              <a:endParaRPr lang="en-GB" sz="1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9" name="Picture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5536" y="1124744"/>
              <a:ext cx="455603" cy="369617"/>
            </a:xfrm>
            <a:prstGeom prst="rect">
              <a:avLst/>
            </a:prstGeom>
          </p:spPr>
        </p:pic>
      </p:grpSp>
    </p:spTree>
    <p:extLst>
      <p:ext uri="{BB962C8B-B14F-4D97-AF65-F5344CB8AC3E}">
        <p14:creationId xmlns:p14="http://schemas.microsoft.com/office/powerpoint/2010/main" val="18237138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 concepts">
    <p:spTree>
      <p:nvGrpSpPr>
        <p:cNvPr id="1" name=""/>
        <p:cNvGrpSpPr/>
        <p:nvPr/>
      </p:nvGrpSpPr>
      <p:grpSpPr>
        <a:xfrm>
          <a:off x="0" y="0"/>
          <a:ext cx="0" cy="0"/>
          <a:chOff x="0" y="0"/>
          <a:chExt cx="0" cy="0"/>
        </a:xfrm>
      </p:grpSpPr>
      <p:pic>
        <p:nvPicPr>
          <p:cNvPr id="8" name="Picture 7" title="grey box"/>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9013" y="2276872"/>
            <a:ext cx="3425395" cy="2736304"/>
          </a:xfrm>
          <a:prstGeom prst="rect">
            <a:avLst/>
          </a:prstGeom>
        </p:spPr>
      </p:pic>
      <p:pic>
        <p:nvPicPr>
          <p:cNvPr id="9" name="Picture 8" title="purple box"/>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2549" y="2276872"/>
            <a:ext cx="3456384" cy="2765108"/>
          </a:xfrm>
          <a:prstGeom prst="rect">
            <a:avLst/>
          </a:prstGeom>
        </p:spPr>
      </p:pic>
      <p:pic>
        <p:nvPicPr>
          <p:cNvPr id="3" name="Picture 2" title="gold lin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12" y="1209040"/>
            <a:ext cx="6252299" cy="55330"/>
          </a:xfrm>
          <a:prstGeom prst="rect">
            <a:avLst/>
          </a:prstGeom>
        </p:spPr>
      </p:pic>
      <p:sp>
        <p:nvSpPr>
          <p:cNvPr id="21" name="Text Placeholder 16"/>
          <p:cNvSpPr>
            <a:spLocks noGrp="1"/>
          </p:cNvSpPr>
          <p:nvPr>
            <p:ph type="body" sz="quarter" idx="14" hasCustomPrompt="1"/>
          </p:nvPr>
        </p:nvSpPr>
        <p:spPr>
          <a:xfrm>
            <a:off x="4963029" y="2492896"/>
            <a:ext cx="3096344" cy="2376264"/>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a:t>Placeholder</a:t>
            </a:r>
          </a:p>
        </p:txBody>
      </p:sp>
      <p:sp>
        <p:nvSpPr>
          <p:cNvPr id="22" name="Text Placeholder 16"/>
          <p:cNvSpPr>
            <a:spLocks noGrp="1"/>
          </p:cNvSpPr>
          <p:nvPr>
            <p:ph type="body" sz="quarter" idx="15" hasCustomPrompt="1"/>
          </p:nvPr>
        </p:nvSpPr>
        <p:spPr>
          <a:xfrm>
            <a:off x="714557" y="2492896"/>
            <a:ext cx="3168352" cy="2448272"/>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a:t>Placeholder</a:t>
            </a:r>
          </a:p>
        </p:txBody>
      </p:sp>
      <p:sp>
        <p:nvSpPr>
          <p:cNvPr id="12"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10938719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23929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Purple heading gold ru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9" y="1196752"/>
            <a:ext cx="7640845"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567857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8" name="Text Placeholder 8"/>
          <p:cNvSpPr>
            <a:spLocks noGrp="1"/>
          </p:cNvSpPr>
          <p:nvPr>
            <p:ph type="body" sz="quarter" idx="10"/>
          </p:nvPr>
        </p:nvSpPr>
        <p:spPr>
          <a:xfrm>
            <a:off x="179388" y="-2738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980728"/>
            <a:ext cx="6200432" cy="54871"/>
          </a:xfrm>
          <a:prstGeom prst="rect">
            <a:avLst/>
          </a:prstGeom>
        </p:spPr>
      </p:pic>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1" y="5890444"/>
            <a:ext cx="864095" cy="809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Placeholder 11"/>
          <p:cNvSpPr>
            <a:spLocks noGrp="1"/>
          </p:cNvSpPr>
          <p:nvPr>
            <p:ph type="body" sz="quarter" idx="11" hasCustomPrompt="1"/>
          </p:nvPr>
        </p:nvSpPr>
        <p:spPr>
          <a:xfrm>
            <a:off x="1547664" y="5877272"/>
            <a:ext cx="6624736" cy="719360"/>
          </a:xfrm>
          <a:prstGeom prst="rect">
            <a:avLst/>
          </a:prstGeom>
        </p:spPr>
        <p:txBody>
          <a:bodyPr anchor="ctr" anchorCtr="0"/>
          <a:lstStyle>
            <a:lvl1pPr marL="0" indent="0">
              <a:buNone/>
              <a:defRPr lang="en-GB" sz="2400" b="0" i="0" u="none" smtClean="0">
                <a:effectLst/>
                <a:latin typeface="Tahoma" panose="020B0604030504040204" pitchFamily="34" charset="0"/>
              </a:defRPr>
            </a:lvl1pPr>
            <a:lvl3pPr marL="914400" indent="0">
              <a:buNone/>
              <a:defRPr/>
            </a:lvl3pPr>
          </a:lstStyle>
          <a:p>
            <a:pPr lvl="0"/>
            <a:r>
              <a:rPr lang="en-GB" b="0" i="0">
                <a:solidFill>
                  <a:srgbClr val="444444"/>
                </a:solidFill>
                <a:effectLst/>
                <a:latin typeface="Roboto"/>
              </a:rPr>
              <a:t>https://goo.gl/kG3AKz place video URL here</a:t>
            </a:r>
            <a:endParaRPr lang="en-US"/>
          </a:p>
        </p:txBody>
      </p:sp>
      <p:sp>
        <p:nvSpPr>
          <p:cNvPr id="16" name="Media Placeholder 15"/>
          <p:cNvSpPr>
            <a:spLocks noGrp="1"/>
          </p:cNvSpPr>
          <p:nvPr>
            <p:ph type="media" sz="quarter" idx="13"/>
          </p:nvPr>
        </p:nvSpPr>
        <p:spPr>
          <a:xfrm>
            <a:off x="1331640" y="1484784"/>
            <a:ext cx="6624736" cy="3600400"/>
          </a:xfrm>
          <a:prstGeom prst="rect">
            <a:avLst/>
          </a:prstGeom>
        </p:spPr>
        <p:txBody>
          <a:bodyPr/>
          <a:lstStyle>
            <a:lvl1pPr marL="0" indent="0">
              <a:buNone/>
              <a:defRPr>
                <a:latin typeface="Tahoma" panose="020B0604030504040204" pitchFamily="34" charset="0"/>
              </a:defRPr>
            </a:lvl1pPr>
          </a:lstStyle>
          <a:p>
            <a:endParaRPr lang="en-GB"/>
          </a:p>
        </p:txBody>
      </p:sp>
    </p:spTree>
    <p:extLst>
      <p:ext uri="{BB962C8B-B14F-4D97-AF65-F5344CB8AC3E}">
        <p14:creationId xmlns:p14="http://schemas.microsoft.com/office/powerpoint/2010/main" val="4872242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4" title="purple box shape with wavey edg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918" b="6304"/>
          <a:stretch/>
        </p:blipFill>
        <p:spPr bwMode="auto">
          <a:xfrm>
            <a:off x="-36511" y="-99391"/>
            <a:ext cx="5760640"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MG_0186.png" title="My Learning Essentials punk head"/>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39656" y="1916832"/>
            <a:ext cx="3409926" cy="4954563"/>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2"/>
          <p:cNvSpPr txBox="1">
            <a:spLocks noChangeArrowheads="1"/>
          </p:cNvSpPr>
          <p:nvPr userDrawn="1"/>
        </p:nvSpPr>
        <p:spPr bwMode="auto">
          <a:xfrm>
            <a:off x="107504" y="2132856"/>
            <a:ext cx="5470550" cy="673075"/>
          </a:xfrm>
          <a:prstGeom prst="rect">
            <a:avLst/>
          </a:prstGeom>
          <a:noFill/>
          <a:ln>
            <a:noFill/>
          </a:ln>
        </p:spPr>
        <p:txBody>
          <a:bodyPr upright="1"/>
          <a:lstStyle/>
          <a:p>
            <a:pPr>
              <a:lnSpc>
                <a:spcPct val="150000"/>
              </a:lnSpc>
              <a:spcBef>
                <a:spcPts val="844"/>
              </a:spcBef>
              <a:spcAft>
                <a:spcPts val="211"/>
              </a:spcAft>
              <a:defRPr/>
            </a:pPr>
            <a:r>
              <a:rPr lang="en-GB" sz="2800" b="0" kern="1400">
                <a:solidFill>
                  <a:srgbClr val="FFFFFF"/>
                </a:solidFill>
                <a:latin typeface="Open Sans Semibold" panose="020B0706030804020204" pitchFamily="34" charset="0"/>
                <a:ea typeface="SimHei" panose="02010609060101010101" pitchFamily="49" charset="-122"/>
              </a:rPr>
              <a:t>My Learning Essentials</a:t>
            </a:r>
            <a:endParaRPr lang="en-GB" sz="2000" b="0" kern="1400">
              <a:solidFill>
                <a:srgbClr val="6B2D91"/>
              </a:solidFill>
              <a:latin typeface="Open Sans Semibold" panose="020B0706030804020204" pitchFamily="34" charset="0"/>
              <a:ea typeface="SimHei" panose="02010609060101010101" pitchFamily="49" charset="-122"/>
            </a:endParaRPr>
          </a:p>
        </p:txBody>
      </p:sp>
      <p:pic>
        <p:nvPicPr>
          <p:cNvPr id="11" name="Picture 8" title="University of Manchester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0910" y="202035"/>
            <a:ext cx="1832818" cy="7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userDrawn="1"/>
        </p:nvSpPr>
        <p:spPr bwMode="auto">
          <a:xfrm>
            <a:off x="167432" y="1196752"/>
            <a:ext cx="35814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600" b="0">
                <a:solidFill>
                  <a:srgbClr val="FDB828"/>
                </a:solidFill>
                <a:latin typeface="Effra" panose="020B0603020203020204" pitchFamily="34" charset="0"/>
                <a:ea typeface="Tahoma" panose="020B0604030504040204" pitchFamily="34" charset="0"/>
                <a:cs typeface="Tahoma" panose="020B0604030504040204" pitchFamily="34" charset="0"/>
              </a:rPr>
              <a:t>The University of Manchester Library</a:t>
            </a:r>
            <a:endParaRPr lang="en-GB" sz="1800" b="0">
              <a:solidFill>
                <a:srgbClr val="595959"/>
              </a:solidFill>
              <a:latin typeface="Effra" panose="020B0603020203020204" pitchFamily="34" charset="0"/>
              <a:ea typeface="Tahoma" panose="020B0604030504040204" pitchFamily="34" charset="0"/>
              <a:cs typeface="Tahoma" panose="020B0604030504040204" pitchFamily="34" charset="0"/>
            </a:endParaRPr>
          </a:p>
        </p:txBody>
      </p:sp>
      <p:pic>
        <p:nvPicPr>
          <p:cNvPr id="13" name="Picture 1" title="My Learning Essentials brand banner"/>
          <p:cNvPicPr>
            <a:picLocks noChangeAspect="1"/>
          </p:cNvPicPr>
          <p:nvPr userDrawn="1"/>
        </p:nvPicPr>
        <p:blipFill rotWithShape="1">
          <a:blip r:embed="rId5" cstate="print">
            <a:extLst>
              <a:ext uri="{28A0092B-C50C-407E-A947-70E740481C1C}">
                <a14:useLocalDpi xmlns:a14="http://schemas.microsoft.com/office/drawing/2010/main" val="0"/>
              </a:ext>
            </a:extLst>
          </a:blip>
          <a:srcRect l="5808" r="3637"/>
          <a:stretch/>
        </p:blipFill>
        <p:spPr bwMode="auto">
          <a:xfrm>
            <a:off x="-36512" y="2996952"/>
            <a:ext cx="57099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title="blockboard catalyst award logo"/>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6070542" y="332656"/>
            <a:ext cx="2965954" cy="864096"/>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title="gold twitter icon"/>
          <p:cNvGrpSpPr/>
          <p:nvPr userDrawn="1"/>
        </p:nvGrpSpPr>
        <p:grpSpPr>
          <a:xfrm>
            <a:off x="179512" y="6165304"/>
            <a:ext cx="2592288" cy="390876"/>
            <a:chOff x="395536" y="1124744"/>
            <a:chExt cx="2592288" cy="390876"/>
          </a:xfrm>
        </p:grpSpPr>
        <p:sp>
          <p:nvSpPr>
            <p:cNvPr id="18" name="Rectangle 17"/>
            <p:cNvSpPr/>
            <p:nvPr userDrawn="1"/>
          </p:nvSpPr>
          <p:spPr>
            <a:xfrm>
              <a:off x="827584" y="1124744"/>
              <a:ext cx="2160240" cy="390876"/>
            </a:xfrm>
            <a:prstGeom prst="rect">
              <a:avLst/>
            </a:prstGeom>
          </p:spPr>
          <p:txBody>
            <a:bodyPr wrap="square">
              <a:spAutoFit/>
            </a:bodyPr>
            <a:lstStyle/>
            <a:p>
              <a:pPr>
                <a:lnSpc>
                  <a:spcPct val="115000"/>
                </a:lnSpc>
                <a:spcBef>
                  <a:spcPts val="1000"/>
                </a:spcBef>
                <a:buFont typeface="+mj-lt"/>
                <a:buNone/>
              </a:pPr>
              <a:r>
                <a:rPr lang="en-GB" sz="1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GB" sz="180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mlemanchester</a:t>
              </a:r>
              <a:endParaRPr lang="en-GB" sz="1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9" name="Picture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5536" y="1124744"/>
              <a:ext cx="455603" cy="369617"/>
            </a:xfrm>
            <a:prstGeom prst="rect">
              <a:avLst/>
            </a:prstGeom>
          </p:spPr>
        </p:pic>
      </p:grpSp>
    </p:spTree>
    <p:extLst>
      <p:ext uri="{BB962C8B-B14F-4D97-AF65-F5344CB8AC3E}">
        <p14:creationId xmlns:p14="http://schemas.microsoft.com/office/powerpoint/2010/main" val="34877208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unk &amp; heading">
    <p:spTree>
      <p:nvGrpSpPr>
        <p:cNvPr id="1" name=""/>
        <p:cNvGrpSpPr/>
        <p:nvPr/>
      </p:nvGrpSpPr>
      <p:grpSpPr>
        <a:xfrm>
          <a:off x="0" y="0"/>
          <a:ext cx="0" cy="0"/>
          <a:chOff x="0" y="0"/>
          <a:chExt cx="0" cy="0"/>
        </a:xfrm>
      </p:grpSpPr>
      <p:pic>
        <p:nvPicPr>
          <p:cNvPr id="1026" name="Picture 2" title="My Learning Essentials Punk hea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8144" y="2051330"/>
            <a:ext cx="3309937"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Rectangle 4" title="transparent box"/>
              <p:cNvSpPr/>
              <p:nvPr userDrawn="1"/>
            </p:nvSpPr>
            <p:spPr>
              <a:xfrm>
                <a:off x="0" y="44624"/>
                <a:ext cx="9144000"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a:fld id="{825F15A7-03F4-43D7-82C5-3E23DA2F108C}" type="mathplaceholder">
                        <a:rPr lang="en-GB" i="1" smtClean="0">
                          <a:latin typeface="Open Sans Semibold"/>
                        </a:rPr>
                        <a:t>Type equation here.</a:t>
                      </a:fld>
                    </m:oMath>
                  </m:oMathPara>
                </a14:m>
                <a:endParaRPr lang="en-GB">
                  <a:latin typeface="Open Sans Semibold"/>
                </a:endParaRPr>
              </a:p>
            </p:txBody>
          </p:sp>
        </mc:Choice>
        <mc:Fallback xmlns="">
          <p:sp>
            <p:nvSpPr>
              <p:cNvPr id="5" name="Rectangle 4" title="transparent box"/>
              <p:cNvSpPr>
                <a:spLocks noRot="1" noChangeAspect="1" noMove="1" noResize="1" noEditPoints="1" noAdjustHandles="1" noChangeArrowheads="1" noChangeShapeType="1" noTextEdit="1"/>
              </p:cNvSpPr>
              <p:nvPr userDrawn="1"/>
            </p:nvSpPr>
            <p:spPr>
              <a:xfrm>
                <a:off x="0" y="44624"/>
                <a:ext cx="9144000" cy="6858000"/>
              </a:xfrm>
              <a:prstGeom prst="rect">
                <a:avLst/>
              </a:prstGeom>
              <a:blipFill>
                <a:blip r:embed="rId3"/>
                <a:stretch>
                  <a:fillRect/>
                </a:stretch>
              </a:blipFill>
              <a:ln>
                <a:noFill/>
              </a:ln>
            </p:spPr>
            <p:txBody>
              <a:bodyPr/>
              <a:lstStyle/>
              <a:p>
                <a:r>
                  <a:rPr lang="en-US">
                    <a:noFill/>
                  </a:rPr>
                  <a:t> </a:t>
                </a:r>
              </a:p>
            </p:txBody>
          </p:sp>
        </mc:Fallback>
      </mc:AlternateContent>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1" name="Text Placeholder 10"/>
          <p:cNvSpPr>
            <a:spLocks noGrp="1"/>
          </p:cNvSpPr>
          <p:nvPr>
            <p:ph type="body" sz="quarter" idx="11"/>
          </p:nvPr>
        </p:nvSpPr>
        <p:spPr>
          <a:xfrm>
            <a:off x="250825" y="1628774"/>
            <a:ext cx="5545311" cy="4968577"/>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pic>
        <p:nvPicPr>
          <p:cNvPr id="13" name="Picture 12"/>
          <p:cNvPicPr>
            <a:picLocks noChangeAspect="1"/>
          </p:cNvPicPr>
          <p:nvPr userDrawn="1"/>
        </p:nvPicPr>
        <p:blipFill rotWithShape="1">
          <a:blip r:embed="rId4">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Tree>
    <p:extLst>
      <p:ext uri="{BB962C8B-B14F-4D97-AF65-F5344CB8AC3E}">
        <p14:creationId xmlns:p14="http://schemas.microsoft.com/office/powerpoint/2010/main" val="18991066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urple heading grey rule">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7"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4812659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urple heading gold rule">
    <p:spTree>
      <p:nvGrpSpPr>
        <p:cNvPr id="1" name=""/>
        <p:cNvGrpSpPr/>
        <p:nvPr/>
      </p:nvGrpSpPr>
      <p:grpSpPr>
        <a:xfrm>
          <a:off x="0" y="0"/>
          <a:ext cx="0" cy="0"/>
          <a:chOff x="0" y="0"/>
          <a:chExt cx="0" cy="0"/>
        </a:xfrm>
      </p:grpSpPr>
      <p:pic>
        <p:nvPicPr>
          <p:cNvPr id="2" name="Picture 1"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9" y="1196752"/>
            <a:ext cx="7640845"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2170295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8" name="Text Placeholder 8"/>
          <p:cNvSpPr>
            <a:spLocks noGrp="1"/>
          </p:cNvSpPr>
          <p:nvPr>
            <p:ph type="body" sz="quarter" idx="10"/>
          </p:nvPr>
        </p:nvSpPr>
        <p:spPr>
          <a:xfrm>
            <a:off x="179388" y="-2738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pic>
        <p:nvPicPr>
          <p:cNvPr id="7" name="Picture 6"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980728"/>
            <a:ext cx="6200432" cy="54871"/>
          </a:xfrm>
          <a:prstGeom prst="rect">
            <a:avLst/>
          </a:prstGeom>
        </p:spPr>
      </p:pic>
      <p:pic>
        <p:nvPicPr>
          <p:cNvPr id="1027" name="Picture 3" title="computer screen grey"/>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1" y="5890444"/>
            <a:ext cx="864095" cy="809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Placeholder 11"/>
          <p:cNvSpPr>
            <a:spLocks noGrp="1"/>
          </p:cNvSpPr>
          <p:nvPr>
            <p:ph type="body" sz="quarter" idx="11" hasCustomPrompt="1"/>
          </p:nvPr>
        </p:nvSpPr>
        <p:spPr>
          <a:xfrm>
            <a:off x="1547664" y="5877272"/>
            <a:ext cx="6624736" cy="719360"/>
          </a:xfrm>
          <a:prstGeom prst="rect">
            <a:avLst/>
          </a:prstGeom>
        </p:spPr>
        <p:txBody>
          <a:bodyPr anchor="ctr" anchorCtr="0"/>
          <a:lstStyle>
            <a:lvl1pPr marL="0" indent="0">
              <a:buNone/>
              <a:defRPr lang="en-GB" sz="2400" b="0" i="0" u="none" smtClean="0">
                <a:effectLst/>
                <a:latin typeface="Tahoma" panose="020B0604030504040204" pitchFamily="34" charset="0"/>
              </a:defRPr>
            </a:lvl1pPr>
            <a:lvl3pPr marL="914400" indent="0">
              <a:buNone/>
              <a:defRPr/>
            </a:lvl3pPr>
          </a:lstStyle>
          <a:p>
            <a:pPr lvl="0"/>
            <a:r>
              <a:rPr lang="en-GB" b="0" i="0">
                <a:solidFill>
                  <a:srgbClr val="444444"/>
                </a:solidFill>
                <a:effectLst/>
                <a:latin typeface="Roboto"/>
              </a:rPr>
              <a:t>https://goo.gl/kG3AKz place video URL here</a:t>
            </a:r>
            <a:endParaRPr lang="en-US"/>
          </a:p>
        </p:txBody>
      </p:sp>
      <p:sp>
        <p:nvSpPr>
          <p:cNvPr id="16" name="Media Placeholder 15"/>
          <p:cNvSpPr>
            <a:spLocks noGrp="1"/>
          </p:cNvSpPr>
          <p:nvPr>
            <p:ph type="media" sz="quarter" idx="13"/>
          </p:nvPr>
        </p:nvSpPr>
        <p:spPr>
          <a:xfrm>
            <a:off x="1331640" y="1484784"/>
            <a:ext cx="6624736" cy="3600400"/>
          </a:xfrm>
          <a:prstGeom prst="rect">
            <a:avLst/>
          </a:prstGeom>
        </p:spPr>
        <p:txBody>
          <a:bodyPr/>
          <a:lstStyle>
            <a:lvl1pPr marL="0" indent="0">
              <a:buNone/>
              <a:defRPr>
                <a:latin typeface="Tahoma" panose="020B0604030504040204" pitchFamily="34" charset="0"/>
              </a:defRPr>
            </a:lvl1pPr>
          </a:lstStyle>
          <a:p>
            <a:endParaRPr lang="en-GB"/>
          </a:p>
        </p:txBody>
      </p:sp>
    </p:spTree>
    <p:extLst>
      <p:ext uri="{BB962C8B-B14F-4D97-AF65-F5344CB8AC3E}">
        <p14:creationId xmlns:p14="http://schemas.microsoft.com/office/powerpoint/2010/main" val="6625226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able_time">
    <p:spTree>
      <p:nvGrpSpPr>
        <p:cNvPr id="1" name=""/>
        <p:cNvGrpSpPr/>
        <p:nvPr/>
      </p:nvGrpSpPr>
      <p:grpSpPr>
        <a:xfrm>
          <a:off x="0" y="0"/>
          <a:ext cx="0" cy="0"/>
          <a:chOff x="0" y="0"/>
          <a:chExt cx="0" cy="0"/>
        </a:xfrm>
      </p:grpSpPr>
      <p:sp>
        <p:nvSpPr>
          <p:cNvPr id="8"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pic>
        <p:nvPicPr>
          <p:cNvPr id="7" name="Picture 6"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1196752"/>
            <a:ext cx="6200432" cy="54871"/>
          </a:xfrm>
          <a:prstGeom prst="rect">
            <a:avLst/>
          </a:prstGeom>
        </p:spPr>
      </p:pic>
      <p:pic>
        <p:nvPicPr>
          <p:cNvPr id="1027" name="Picture 3" title="clock icon"/>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244408" y="5949280"/>
            <a:ext cx="601460" cy="61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able Placeholder 2"/>
          <p:cNvSpPr>
            <a:spLocks noGrp="1"/>
          </p:cNvSpPr>
          <p:nvPr>
            <p:ph type="tbl" sz="quarter" idx="14"/>
          </p:nvPr>
        </p:nvSpPr>
        <p:spPr>
          <a:xfrm>
            <a:off x="539552" y="1556792"/>
            <a:ext cx="8064896" cy="4032448"/>
          </a:xfrm>
          <a:prstGeom prst="rect">
            <a:avLst/>
          </a:prstGeom>
        </p:spPr>
        <p:txBody>
          <a:bodyPr/>
          <a:lstStyle>
            <a:lvl1pPr>
              <a:defRPr>
                <a:latin typeface="Tahoma" panose="020B0604030504040204" pitchFamily="34" charset="0"/>
              </a:defRPr>
            </a:lvl1pPr>
          </a:lstStyle>
          <a:p>
            <a:endParaRPr lang="en-GB"/>
          </a:p>
        </p:txBody>
      </p:sp>
    </p:spTree>
    <p:extLst>
      <p:ext uri="{BB962C8B-B14F-4D97-AF65-F5344CB8AC3E}">
        <p14:creationId xmlns:p14="http://schemas.microsoft.com/office/powerpoint/2010/main" val="29209334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able_tim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2067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enn">
    <p:spTree>
      <p:nvGrpSpPr>
        <p:cNvPr id="1" name=""/>
        <p:cNvGrpSpPr/>
        <p:nvPr/>
      </p:nvGrpSpPr>
      <p:grpSpPr>
        <a:xfrm>
          <a:off x="0" y="0"/>
          <a:ext cx="0" cy="0"/>
          <a:chOff x="0" y="0"/>
          <a:chExt cx="0" cy="0"/>
        </a:xfrm>
      </p:grpSpPr>
      <p:sp>
        <p:nvSpPr>
          <p:cNvPr id="4" name="Oval 3" title="purple circle white fill"/>
          <p:cNvSpPr/>
          <p:nvPr userDrawn="1"/>
        </p:nvSpPr>
        <p:spPr>
          <a:xfrm>
            <a:off x="539552" y="1556792"/>
            <a:ext cx="4888854" cy="4890918"/>
          </a:xfrm>
          <a:prstGeom prst="ellipse">
            <a:avLst/>
          </a:prstGeom>
          <a:solidFill>
            <a:schemeClr val="bg2">
              <a:alpha val="43000"/>
            </a:schemeClr>
          </a:solidFill>
          <a:ln w="38100">
            <a:solidFill>
              <a:srgbClr val="7A1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ahoma" panose="020B0604030504040204" pitchFamily="34" charset="0"/>
            </a:endParaRPr>
          </a:p>
        </p:txBody>
      </p:sp>
      <p:sp>
        <p:nvSpPr>
          <p:cNvPr id="5" name="Oval 4" title="gold circle white fill"/>
          <p:cNvSpPr/>
          <p:nvPr userDrawn="1"/>
        </p:nvSpPr>
        <p:spPr>
          <a:xfrm>
            <a:off x="3643586" y="1634426"/>
            <a:ext cx="4888854" cy="4890918"/>
          </a:xfrm>
          <a:prstGeom prst="ellipse">
            <a:avLst/>
          </a:prstGeom>
          <a:solidFill>
            <a:schemeClr val="bg1">
              <a:alpha val="43000"/>
            </a:schemeClr>
          </a:solidFill>
          <a:ln w="38100">
            <a:solidFill>
              <a:srgbClr val="FDB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ahoma" panose="020B0604030504040204" pitchFamily="34" charset="0"/>
            </a:endParaRP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9" name="Text Placeholder 8"/>
          <p:cNvSpPr>
            <a:spLocks noGrp="1"/>
          </p:cNvSpPr>
          <p:nvPr userDrawn="1">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1" name="Text Placeholder 8"/>
          <p:cNvSpPr>
            <a:spLocks noGrp="1"/>
          </p:cNvSpPr>
          <p:nvPr userDrawn="1">
            <p:ph type="body" sz="quarter" idx="12" hasCustomPrompt="1"/>
          </p:nvPr>
        </p:nvSpPr>
        <p:spPr>
          <a:xfrm>
            <a:off x="5868144" y="3068960"/>
            <a:ext cx="2520280" cy="1656184"/>
          </a:xfrm>
          <a:prstGeom prst="rect">
            <a:avLst/>
          </a:prstGeom>
        </p:spPr>
        <p:txBody>
          <a:bodyPr tIns="288000"/>
          <a:lstStyle>
            <a:lvl1pPr marL="216000" indent="0">
              <a:lnSpc>
                <a:spcPct val="150000"/>
              </a:lnSpc>
              <a:spcBef>
                <a:spcPts val="1800"/>
              </a:spcBef>
              <a:spcAft>
                <a:spcPts val="1800"/>
              </a:spcAft>
              <a:buNone/>
              <a:defRPr kumimoji="0" lang="en-US" sz="2800" b="0" i="0" u="none" strike="noStrike" kern="1200" cap="none" spc="0" normalizeH="0" baseline="0" dirty="0" smtClean="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Placeholder text</a:t>
            </a:r>
          </a:p>
        </p:txBody>
      </p:sp>
      <p:sp>
        <p:nvSpPr>
          <p:cNvPr id="12" name="Text Placeholder 8"/>
          <p:cNvSpPr>
            <a:spLocks noGrp="1"/>
          </p:cNvSpPr>
          <p:nvPr userDrawn="1">
            <p:ph type="body" sz="quarter" idx="13" hasCustomPrompt="1"/>
          </p:nvPr>
        </p:nvSpPr>
        <p:spPr>
          <a:xfrm>
            <a:off x="683568" y="3068960"/>
            <a:ext cx="2520280" cy="1656184"/>
          </a:xfrm>
          <a:prstGeom prst="rect">
            <a:avLst/>
          </a:prstGeom>
        </p:spPr>
        <p:txBody>
          <a:bodyPr tIns="288000"/>
          <a:lstStyle>
            <a:lvl1pPr marL="216000" indent="0">
              <a:lnSpc>
                <a:spcPct val="150000"/>
              </a:lnSpc>
              <a:spcBef>
                <a:spcPts val="1800"/>
              </a:spcBef>
              <a:spcAft>
                <a:spcPts val="1800"/>
              </a:spcAft>
              <a:buNone/>
              <a:defRPr kumimoji="0" lang="en-US" sz="2800" b="0" i="0" u="none" strike="noStrike" kern="1200" cap="none" spc="0" normalizeH="0" baseline="0" dirty="0" smtClean="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Placeholder text</a:t>
            </a:r>
          </a:p>
        </p:txBody>
      </p:sp>
      <p:sp>
        <p:nvSpPr>
          <p:cNvPr id="13" name="Text Placeholder 8"/>
          <p:cNvSpPr>
            <a:spLocks noGrp="1"/>
          </p:cNvSpPr>
          <p:nvPr userDrawn="1">
            <p:ph type="body" sz="quarter" idx="14" hasCustomPrompt="1"/>
          </p:nvPr>
        </p:nvSpPr>
        <p:spPr>
          <a:xfrm>
            <a:off x="3707904" y="3068960"/>
            <a:ext cx="1656184" cy="2160240"/>
          </a:xfrm>
          <a:prstGeom prst="rect">
            <a:avLst/>
          </a:prstGeom>
        </p:spPr>
        <p:txBody>
          <a:bodyPr tIns="288000"/>
          <a:lstStyle>
            <a:lvl1pPr marL="216000" indent="0">
              <a:lnSpc>
                <a:spcPct val="150000"/>
              </a:lnSpc>
              <a:spcBef>
                <a:spcPts val="1800"/>
              </a:spcBef>
              <a:spcAft>
                <a:spcPts val="1800"/>
              </a:spcAft>
              <a:buNone/>
              <a:defRPr kumimoji="0" lang="en-US" sz="2400" b="0" i="0" u="none" strike="noStrike" kern="1200" cap="none" spc="0" normalizeH="0" baseline="0" dirty="0" smtClean="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Placeholder text</a:t>
            </a:r>
          </a:p>
        </p:txBody>
      </p:sp>
    </p:spTree>
    <p:extLst>
      <p:ext uri="{BB962C8B-B14F-4D97-AF65-F5344CB8AC3E}">
        <p14:creationId xmlns:p14="http://schemas.microsoft.com/office/powerpoint/2010/main" val="42552769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oute_1">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1475656" y="1988840"/>
            <a:ext cx="6264696" cy="2879725"/>
          </a:xfrm>
          <a:prstGeom prst="rect">
            <a:avLst/>
          </a:prstGeom>
        </p:spPr>
        <p:txBody>
          <a:bodyPr/>
          <a:lstStyle>
            <a:lvl1pPr marL="0" indent="0">
              <a:buNone/>
              <a:defRPr>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amet, consectetuer adipiscing elit. Maecenas porttitor congue massa. Fusce posuere, magna sed pulvinar ultricies, purus lectus </a:t>
            </a:r>
            <a:r>
              <a:rPr lang="en-US" err="1"/>
              <a:t>malesuada</a:t>
            </a:r>
            <a:r>
              <a:rPr lang="en-US"/>
              <a:t> libero.</a:t>
            </a:r>
          </a:p>
        </p:txBody>
      </p:sp>
      <p:pic>
        <p:nvPicPr>
          <p:cNvPr id="8" name="Picture 7"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5" name="Text Placeholder 6"/>
          <p:cNvSpPr>
            <a:spLocks noGrp="1"/>
          </p:cNvSpPr>
          <p:nvPr>
            <p:ph type="body" sz="quarter" idx="12" hasCustomPrompt="1"/>
          </p:nvPr>
        </p:nvSpPr>
        <p:spPr>
          <a:xfrm>
            <a:off x="3995936" y="5301208"/>
            <a:ext cx="3584458" cy="504056"/>
          </a:xfrm>
          <a:prstGeom prst="rect">
            <a:avLst/>
          </a:prstGeom>
        </p:spPr>
        <p:txBody>
          <a:bodyPr/>
          <a:lstStyle>
            <a:lvl1pPr marL="0" indent="0">
              <a:buNone/>
              <a:defRPr sz="2400" b="0">
                <a:solidFill>
                  <a:srgbClr val="7A1F7F"/>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Name here</a:t>
            </a:r>
          </a:p>
        </p:txBody>
      </p:sp>
    </p:spTree>
    <p:extLst>
      <p:ext uri="{BB962C8B-B14F-4D97-AF65-F5344CB8AC3E}">
        <p14:creationId xmlns:p14="http://schemas.microsoft.com/office/powerpoint/2010/main" val="20211323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oute_2">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1475656" y="1988840"/>
            <a:ext cx="6264696" cy="2879725"/>
          </a:xfrm>
          <a:prstGeom prst="rect">
            <a:avLst/>
          </a:prstGeom>
        </p:spPr>
        <p:txBody>
          <a:bodyPr/>
          <a:lstStyle>
            <a:lvl1pPr marL="0" indent="0">
              <a:buNone/>
              <a:defRPr>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amet, consectetuer adipiscing elit. Maecenas porttitor congue massa. Fusce posuere, magna sed pulvinar ultricies, purus lectus </a:t>
            </a:r>
            <a:r>
              <a:rPr lang="en-US" err="1"/>
              <a:t>malesuada</a:t>
            </a:r>
            <a:r>
              <a:rPr lang="en-US"/>
              <a:t> libero.</a:t>
            </a:r>
          </a:p>
        </p:txBody>
      </p:sp>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5" name="Text Placeholder 6"/>
          <p:cNvSpPr>
            <a:spLocks noGrp="1"/>
          </p:cNvSpPr>
          <p:nvPr>
            <p:ph type="body" sz="quarter" idx="12" hasCustomPrompt="1"/>
          </p:nvPr>
        </p:nvSpPr>
        <p:spPr>
          <a:xfrm>
            <a:off x="3995936" y="5301208"/>
            <a:ext cx="3584458" cy="504056"/>
          </a:xfrm>
          <a:prstGeom prst="rect">
            <a:avLst/>
          </a:prstGeom>
          <a:noFill/>
        </p:spPr>
        <p:txBody>
          <a:bodyPr/>
          <a:lstStyle>
            <a:lvl1pPr marL="0" indent="0">
              <a:buNone/>
              <a:defRPr sz="2400" b="0">
                <a:solidFill>
                  <a:srgbClr val="7A1F7F"/>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Name here</a:t>
            </a:r>
          </a:p>
        </p:txBody>
      </p:sp>
      <p:pic>
        <p:nvPicPr>
          <p:cNvPr id="2050" name="Picture 2" title="gold 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599" y="1196752"/>
            <a:ext cx="6200775"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985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_time">
    <p:spTree>
      <p:nvGrpSpPr>
        <p:cNvPr id="1" name=""/>
        <p:cNvGrpSpPr/>
        <p:nvPr/>
      </p:nvGrpSpPr>
      <p:grpSpPr>
        <a:xfrm>
          <a:off x="0" y="0"/>
          <a:ext cx="0" cy="0"/>
          <a:chOff x="0" y="0"/>
          <a:chExt cx="0" cy="0"/>
        </a:xfrm>
      </p:grpSpPr>
      <p:sp>
        <p:nvSpPr>
          <p:cNvPr id="8"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1196752"/>
            <a:ext cx="6200432" cy="54871"/>
          </a:xfrm>
          <a:prstGeom prst="rect">
            <a:avLst/>
          </a:prstGeom>
        </p:spPr>
      </p:pic>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244408" y="5949280"/>
            <a:ext cx="601460" cy="61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able Placeholder 2"/>
          <p:cNvSpPr>
            <a:spLocks noGrp="1"/>
          </p:cNvSpPr>
          <p:nvPr>
            <p:ph type="tbl" sz="quarter" idx="14"/>
          </p:nvPr>
        </p:nvSpPr>
        <p:spPr>
          <a:xfrm>
            <a:off x="539552" y="1556792"/>
            <a:ext cx="8064896" cy="4032448"/>
          </a:xfrm>
          <a:prstGeom prst="rect">
            <a:avLst/>
          </a:prstGeom>
        </p:spPr>
        <p:txBody>
          <a:bodyPr/>
          <a:lstStyle>
            <a:lvl1pPr>
              <a:defRPr>
                <a:latin typeface="Tahoma" panose="020B0604030504040204" pitchFamily="34" charset="0"/>
              </a:defRPr>
            </a:lvl1pPr>
          </a:lstStyle>
          <a:p>
            <a:endParaRPr lang="en-GB"/>
          </a:p>
        </p:txBody>
      </p:sp>
    </p:spTree>
    <p:extLst>
      <p:ext uri="{BB962C8B-B14F-4D97-AF65-F5344CB8AC3E}">
        <p14:creationId xmlns:p14="http://schemas.microsoft.com/office/powerpoint/2010/main" val="39644285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 concepts">
    <p:spTree>
      <p:nvGrpSpPr>
        <p:cNvPr id="1" name=""/>
        <p:cNvGrpSpPr/>
        <p:nvPr/>
      </p:nvGrpSpPr>
      <p:grpSpPr>
        <a:xfrm>
          <a:off x="0" y="0"/>
          <a:ext cx="0" cy="0"/>
          <a:chOff x="0" y="0"/>
          <a:chExt cx="0" cy="0"/>
        </a:xfrm>
      </p:grpSpPr>
      <p:pic>
        <p:nvPicPr>
          <p:cNvPr id="9" name="Picture 8" title="purple box"/>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23528" y="2600789"/>
            <a:ext cx="2664296" cy="2131437"/>
          </a:xfrm>
          <a:prstGeom prst="rect">
            <a:avLst/>
          </a:prstGeom>
        </p:spPr>
      </p:pic>
      <p:pic>
        <p:nvPicPr>
          <p:cNvPr id="3" name="Picture 2" title="grey line"/>
          <p:cNvPicPr>
            <a:picLocks noChangeAspect="1"/>
          </p:cNvPicPr>
          <p:nvPr userDrawn="1"/>
        </p:nvPicPr>
        <p:blipFill rotWithShape="1">
          <a:blip r:embed="rId4">
            <a:extLst>
              <a:ext uri="{28A0092B-C50C-407E-A947-70E740481C1C}">
                <a14:useLocalDpi xmlns:a14="http://schemas.microsoft.com/office/drawing/2010/main" val="0"/>
              </a:ext>
            </a:extLst>
          </a:blip>
          <a:srcRect l="24024" t="18173"/>
          <a:stretch/>
        </p:blipFill>
        <p:spPr>
          <a:xfrm>
            <a:off x="0" y="1209040"/>
            <a:ext cx="6947248" cy="55330"/>
          </a:xfrm>
          <a:prstGeom prst="rect">
            <a:avLst/>
          </a:prstGeom>
        </p:spPr>
      </p:pic>
      <p:pic>
        <p:nvPicPr>
          <p:cNvPr id="6" name="Picture 5" title="gold box"/>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228184" y="2636912"/>
            <a:ext cx="2667600" cy="2131200"/>
          </a:xfrm>
          <a:prstGeom prst="rect">
            <a:avLst/>
          </a:prstGeom>
        </p:spPr>
      </p:pic>
      <p:sp>
        <p:nvSpPr>
          <p:cNvPr id="7" name="Rectangle 6"/>
          <p:cNvSpPr/>
          <p:nvPr userDrawn="1"/>
        </p:nvSpPr>
        <p:spPr>
          <a:xfrm>
            <a:off x="6305881" y="2754675"/>
            <a:ext cx="2486307" cy="1943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ahoma" panose="020B0604030504040204" pitchFamily="34" charset="0"/>
            </a:endParaRPr>
          </a:p>
        </p:txBody>
      </p:sp>
      <p:pic>
        <p:nvPicPr>
          <p:cNvPr id="8" name="Picture 7" title="grey box"/>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38047" y="2636910"/>
            <a:ext cx="2667906" cy="2131200"/>
          </a:xfrm>
          <a:prstGeom prst="rect">
            <a:avLst/>
          </a:prstGeom>
        </p:spPr>
      </p:pic>
      <p:sp>
        <p:nvSpPr>
          <p:cNvPr id="20" name="Text Placeholder 16"/>
          <p:cNvSpPr>
            <a:spLocks noGrp="1"/>
          </p:cNvSpPr>
          <p:nvPr userDrawn="1">
            <p:ph type="body" sz="quarter" idx="13" hasCustomPrompt="1"/>
          </p:nvPr>
        </p:nvSpPr>
        <p:spPr>
          <a:xfrm>
            <a:off x="637220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21" name="Text Placeholder 16"/>
          <p:cNvSpPr>
            <a:spLocks noGrp="1"/>
          </p:cNvSpPr>
          <p:nvPr userDrawn="1">
            <p:ph type="body" sz="quarter" idx="14" hasCustomPrompt="1"/>
          </p:nvPr>
        </p:nvSpPr>
        <p:spPr>
          <a:xfrm>
            <a:off x="3347864"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22" name="Text Placeholder 16"/>
          <p:cNvSpPr>
            <a:spLocks noGrp="1"/>
          </p:cNvSpPr>
          <p:nvPr userDrawn="1">
            <p:ph type="body" sz="quarter" idx="15" hasCustomPrompt="1"/>
          </p:nvPr>
        </p:nvSpPr>
        <p:spPr>
          <a:xfrm>
            <a:off x="395536"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23" name="Text Placeholder 8"/>
          <p:cNvSpPr>
            <a:spLocks noGrp="1"/>
          </p:cNvSpPr>
          <p:nvPr userDrawn="1">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33738794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3 concepts">
    <p:spTree>
      <p:nvGrpSpPr>
        <p:cNvPr id="1" name=""/>
        <p:cNvGrpSpPr/>
        <p:nvPr/>
      </p:nvGrpSpPr>
      <p:grpSpPr>
        <a:xfrm>
          <a:off x="0" y="0"/>
          <a:ext cx="0" cy="0"/>
          <a:chOff x="0" y="0"/>
          <a:chExt cx="0" cy="0"/>
        </a:xfrm>
      </p:grpSpPr>
      <p:pic>
        <p:nvPicPr>
          <p:cNvPr id="3" name="Picture 2"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24024" t="18173"/>
          <a:stretch/>
        </p:blipFill>
        <p:spPr>
          <a:xfrm>
            <a:off x="0" y="1209040"/>
            <a:ext cx="6947248" cy="55330"/>
          </a:xfrm>
          <a:prstGeom prst="rect">
            <a:avLst/>
          </a:prstGeom>
        </p:spPr>
      </p:pic>
      <p:sp>
        <p:nvSpPr>
          <p:cNvPr id="20" name="Text Placeholder 16"/>
          <p:cNvSpPr>
            <a:spLocks noGrp="1"/>
          </p:cNvSpPr>
          <p:nvPr>
            <p:ph type="body" sz="quarter" idx="13" hasCustomPrompt="1"/>
          </p:nvPr>
        </p:nvSpPr>
        <p:spPr>
          <a:xfrm>
            <a:off x="637220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22" name="Text Placeholder 16"/>
          <p:cNvSpPr>
            <a:spLocks noGrp="1"/>
          </p:cNvSpPr>
          <p:nvPr>
            <p:ph type="body" sz="quarter" idx="15" hasCustomPrompt="1"/>
          </p:nvPr>
        </p:nvSpPr>
        <p:spPr>
          <a:xfrm>
            <a:off x="61156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23"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3" name="Text Placeholder 16"/>
          <p:cNvSpPr>
            <a:spLocks noGrp="1"/>
          </p:cNvSpPr>
          <p:nvPr>
            <p:ph type="body" sz="quarter" idx="16" hasCustomPrompt="1"/>
          </p:nvPr>
        </p:nvSpPr>
        <p:spPr>
          <a:xfrm>
            <a:off x="349188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Tree>
    <p:extLst>
      <p:ext uri="{BB962C8B-B14F-4D97-AF65-F5344CB8AC3E}">
        <p14:creationId xmlns:p14="http://schemas.microsoft.com/office/powerpoint/2010/main" val="30598184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 concepts">
    <p:spTree>
      <p:nvGrpSpPr>
        <p:cNvPr id="1" name=""/>
        <p:cNvGrpSpPr/>
        <p:nvPr/>
      </p:nvGrpSpPr>
      <p:grpSpPr>
        <a:xfrm>
          <a:off x="0" y="0"/>
          <a:ext cx="0" cy="0"/>
          <a:chOff x="0" y="0"/>
          <a:chExt cx="0" cy="0"/>
        </a:xfrm>
      </p:grpSpPr>
      <p:pic>
        <p:nvPicPr>
          <p:cNvPr id="8" name="Picture 7" title="grey box"/>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9013" y="2276872"/>
            <a:ext cx="3425395" cy="2736304"/>
          </a:xfrm>
          <a:prstGeom prst="rect">
            <a:avLst/>
          </a:prstGeom>
        </p:spPr>
      </p:pic>
      <p:pic>
        <p:nvPicPr>
          <p:cNvPr id="9" name="Picture 8" title="purple box"/>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2549" y="2276872"/>
            <a:ext cx="3456384" cy="2765108"/>
          </a:xfrm>
          <a:prstGeom prst="rect">
            <a:avLst/>
          </a:prstGeom>
        </p:spPr>
      </p:pic>
      <p:pic>
        <p:nvPicPr>
          <p:cNvPr id="3" name="Picture 2" title="gold lin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12" y="1209040"/>
            <a:ext cx="6252299" cy="55330"/>
          </a:xfrm>
          <a:prstGeom prst="rect">
            <a:avLst/>
          </a:prstGeom>
        </p:spPr>
      </p:pic>
      <p:sp>
        <p:nvSpPr>
          <p:cNvPr id="21" name="Text Placeholder 16"/>
          <p:cNvSpPr>
            <a:spLocks noGrp="1"/>
          </p:cNvSpPr>
          <p:nvPr>
            <p:ph type="body" sz="quarter" idx="14" hasCustomPrompt="1"/>
          </p:nvPr>
        </p:nvSpPr>
        <p:spPr>
          <a:xfrm>
            <a:off x="4963029" y="2492896"/>
            <a:ext cx="3096344" cy="2376264"/>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22" name="Text Placeholder 16"/>
          <p:cNvSpPr>
            <a:spLocks noGrp="1"/>
          </p:cNvSpPr>
          <p:nvPr>
            <p:ph type="body" sz="quarter" idx="15" hasCustomPrompt="1"/>
          </p:nvPr>
        </p:nvSpPr>
        <p:spPr>
          <a:xfrm>
            <a:off x="714557" y="2492896"/>
            <a:ext cx="3168352" cy="2448272"/>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12"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2622782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2 concepts">
    <p:spTree>
      <p:nvGrpSpPr>
        <p:cNvPr id="1" name=""/>
        <p:cNvGrpSpPr/>
        <p:nvPr/>
      </p:nvGrpSpPr>
      <p:grpSpPr>
        <a:xfrm>
          <a:off x="0" y="0"/>
          <a:ext cx="0" cy="0"/>
          <a:chOff x="0" y="0"/>
          <a:chExt cx="0" cy="0"/>
        </a:xfrm>
      </p:grpSpPr>
      <p:pic>
        <p:nvPicPr>
          <p:cNvPr id="3" name="Picture 2"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1209040"/>
            <a:ext cx="6252299" cy="55330"/>
          </a:xfrm>
          <a:prstGeom prst="rect">
            <a:avLst/>
          </a:prstGeom>
        </p:spPr>
      </p:pic>
      <p:sp>
        <p:nvSpPr>
          <p:cNvPr id="21" name="Text Placeholder 16"/>
          <p:cNvSpPr>
            <a:spLocks noGrp="1"/>
          </p:cNvSpPr>
          <p:nvPr>
            <p:ph type="body" sz="quarter" idx="14" hasCustomPrompt="1"/>
          </p:nvPr>
        </p:nvSpPr>
        <p:spPr>
          <a:xfrm>
            <a:off x="4963029" y="2492896"/>
            <a:ext cx="3096344" cy="2376264"/>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22" name="Text Placeholder 16"/>
          <p:cNvSpPr>
            <a:spLocks noGrp="1"/>
          </p:cNvSpPr>
          <p:nvPr>
            <p:ph type="body" sz="quarter" idx="15" hasCustomPrompt="1"/>
          </p:nvPr>
        </p:nvSpPr>
        <p:spPr>
          <a:xfrm>
            <a:off x="714557" y="2492896"/>
            <a:ext cx="3168352" cy="2448272"/>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12"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8316838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pic>
        <p:nvPicPr>
          <p:cNvPr id="3" name="Picture 2" title="gold open book"/>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8384" y="188640"/>
            <a:ext cx="864096" cy="796133"/>
          </a:xfrm>
          <a:prstGeom prst="rect">
            <a:avLst/>
          </a:prstGeom>
        </p:spPr>
      </p:pic>
    </p:spTree>
    <p:extLst>
      <p:ext uri="{BB962C8B-B14F-4D97-AF65-F5344CB8AC3E}">
        <p14:creationId xmlns:p14="http://schemas.microsoft.com/office/powerpoint/2010/main" val="39000200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Chart title</a:t>
            </a:r>
          </a:p>
        </p:txBody>
      </p:sp>
      <p:graphicFrame>
        <p:nvGraphicFramePr>
          <p:cNvPr id="7" name="Chart 6"/>
          <p:cNvGraphicFramePr/>
          <p:nvPr userDrawn="1"/>
        </p:nvGraphicFramePr>
        <p:xfrm>
          <a:off x="35496" y="1484784"/>
          <a:ext cx="9073008" cy="5256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41631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Purple heading gold rule">
    <p:spTree>
      <p:nvGrpSpPr>
        <p:cNvPr id="1" name=""/>
        <p:cNvGrpSpPr/>
        <p:nvPr/>
      </p:nvGrpSpPr>
      <p:grpSpPr>
        <a:xfrm>
          <a:off x="0" y="0"/>
          <a:ext cx="0" cy="0"/>
          <a:chOff x="0" y="0"/>
          <a:chExt cx="0" cy="0"/>
        </a:xfrm>
      </p:grpSpPr>
      <p:graphicFrame>
        <p:nvGraphicFramePr>
          <p:cNvPr id="7" name="Chart 6"/>
          <p:cNvGraphicFramePr/>
          <p:nvPr userDrawn="1"/>
        </p:nvGraphicFramePr>
        <p:xfrm>
          <a:off x="251520" y="188640"/>
          <a:ext cx="8712968" cy="6480720"/>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title="purpl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Chart title</a:t>
            </a:r>
          </a:p>
        </p:txBody>
      </p:sp>
    </p:spTree>
    <p:extLst>
      <p:ext uri="{BB962C8B-B14F-4D97-AF65-F5344CB8AC3E}">
        <p14:creationId xmlns:p14="http://schemas.microsoft.com/office/powerpoint/2010/main" val="34357758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Purple heading gold rule">
    <p:spTree>
      <p:nvGrpSpPr>
        <p:cNvPr id="1" name=""/>
        <p:cNvGrpSpPr/>
        <p:nvPr/>
      </p:nvGrpSpPr>
      <p:grpSpPr>
        <a:xfrm>
          <a:off x="0" y="0"/>
          <a:ext cx="0" cy="0"/>
          <a:chOff x="0" y="0"/>
          <a:chExt cx="0" cy="0"/>
        </a:xfrm>
      </p:grpSpPr>
      <p:graphicFrame>
        <p:nvGraphicFramePr>
          <p:cNvPr id="7" name="Chart 6"/>
          <p:cNvGraphicFramePr/>
          <p:nvPr userDrawn="1"/>
        </p:nvGraphicFramePr>
        <p:xfrm>
          <a:off x="179512" y="289229"/>
          <a:ext cx="8640960" cy="6552728"/>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title="purpl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9" y="188640"/>
            <a:ext cx="7344940"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Chart title</a:t>
            </a:r>
          </a:p>
        </p:txBody>
      </p:sp>
    </p:spTree>
    <p:extLst>
      <p:ext uri="{BB962C8B-B14F-4D97-AF65-F5344CB8AC3E}">
        <p14:creationId xmlns:p14="http://schemas.microsoft.com/office/powerpoint/2010/main" val="34952861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latin typeface="Open Sans"/>
              </a:defRPr>
            </a:lvl2pPr>
            <a:lvl3pPr marL="914400" indent="0">
              <a:buNone/>
              <a:defRPr sz="2200">
                <a:solidFill>
                  <a:schemeClr val="tx1">
                    <a:lumMod val="65000"/>
                    <a:lumOff val="35000"/>
                  </a:schemeClr>
                </a:solidFill>
                <a:latin typeface="Open Sans"/>
              </a:defRPr>
            </a:lvl3pPr>
            <a:lvl4pPr marL="1371600" indent="0">
              <a:buNone/>
              <a:defRPr/>
            </a:lvl4pPr>
            <a:lvl5pPr marL="1828800" indent="0">
              <a:buNone/>
              <a:defRPr/>
            </a:lvl5pPr>
          </a:lstStyle>
          <a:p>
            <a:pPr lvl="0"/>
            <a:r>
              <a:rPr lang="en-US"/>
              <a:t>Click to edit Master text styles</a:t>
            </a:r>
          </a:p>
        </p:txBody>
      </p:sp>
      <p:pic>
        <p:nvPicPr>
          <p:cNvPr id="3" name="Picture 2" title="gold lightbulb"/>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395" y="188640"/>
            <a:ext cx="764073" cy="796133"/>
          </a:xfrm>
          <a:prstGeom prst="rect">
            <a:avLst/>
          </a:prstGeom>
        </p:spPr>
      </p:pic>
    </p:spTree>
    <p:extLst>
      <p:ext uri="{BB962C8B-B14F-4D97-AF65-F5344CB8AC3E}">
        <p14:creationId xmlns:p14="http://schemas.microsoft.com/office/powerpoint/2010/main" val="11358040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ubtitled list question">
    <p:spTree>
      <p:nvGrpSpPr>
        <p:cNvPr id="1" name=""/>
        <p:cNvGrpSpPr/>
        <p:nvPr/>
      </p:nvGrpSpPr>
      <p:grpSpPr>
        <a:xfrm>
          <a:off x="0" y="0"/>
          <a:ext cx="0" cy="0"/>
          <a:chOff x="0" y="0"/>
          <a:chExt cx="0" cy="0"/>
        </a:xfrm>
      </p:grpSpPr>
      <p:grpSp>
        <p:nvGrpSpPr>
          <p:cNvPr id="4" name="Group 3" title="1"/>
          <p:cNvGrpSpPr/>
          <p:nvPr userDrawn="1"/>
        </p:nvGrpSpPr>
        <p:grpSpPr>
          <a:xfrm>
            <a:off x="776853" y="2766827"/>
            <a:ext cx="566400" cy="590165"/>
            <a:chOff x="796833" y="2766827"/>
            <a:chExt cx="566400" cy="590165"/>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833" y="2766827"/>
              <a:ext cx="566400" cy="590165"/>
            </a:xfrm>
            <a:prstGeom prst="rect">
              <a:avLst/>
            </a:prstGeom>
          </p:spPr>
        </p:pic>
        <p:sp>
          <p:nvSpPr>
            <p:cNvPr id="12" name="TextBox 11"/>
            <p:cNvSpPr txBox="1"/>
            <p:nvPr userDrawn="1"/>
          </p:nvSpPr>
          <p:spPr>
            <a:xfrm>
              <a:off x="920121" y="2852936"/>
              <a:ext cx="323499" cy="461665"/>
            </a:xfrm>
            <a:prstGeom prst="rect">
              <a:avLst/>
            </a:prstGeom>
            <a:noFill/>
          </p:spPr>
          <p:txBody>
            <a:bodyPr wrap="square" rtlCol="0">
              <a:spAutoFit/>
            </a:bodyPr>
            <a:lstStyle/>
            <a:p>
              <a:r>
                <a:rPr lang="en-GB" sz="2400" b="1">
                  <a:solidFill>
                    <a:srgbClr val="7A1F7F"/>
                  </a:solidFill>
                  <a:latin typeface="Tahoma" panose="020B0604030504040204" pitchFamily="34" charset="0"/>
                  <a:ea typeface="Open Sans Semibold" panose="020B0706030804020204" pitchFamily="34" charset="0"/>
                  <a:cs typeface="Open Sans Semibold" panose="020B0706030804020204" pitchFamily="34" charset="0"/>
                </a:rPr>
                <a:t>1</a:t>
              </a:r>
            </a:p>
          </p:txBody>
        </p:sp>
      </p:grpSp>
      <p:grpSp>
        <p:nvGrpSpPr>
          <p:cNvPr id="13" name="Group 12"/>
          <p:cNvGrpSpPr/>
          <p:nvPr userDrawn="1"/>
        </p:nvGrpSpPr>
        <p:grpSpPr>
          <a:xfrm>
            <a:off x="776853" y="3776414"/>
            <a:ext cx="536489" cy="558999"/>
            <a:chOff x="786204" y="3526135"/>
            <a:chExt cx="536489" cy="558999"/>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15" name="TextBox 14" title="2"/>
            <p:cNvSpPr txBox="1"/>
            <p:nvPr/>
          </p:nvSpPr>
          <p:spPr>
            <a:xfrm>
              <a:off x="892698" y="3605579"/>
              <a:ext cx="323499" cy="461665"/>
            </a:xfrm>
            <a:prstGeom prst="rect">
              <a:avLst/>
            </a:prstGeom>
            <a:noFill/>
          </p:spPr>
          <p:txBody>
            <a:bodyPr wrap="square" rtlCol="0">
              <a:spAutoFit/>
            </a:bodyPr>
            <a:lstStyle/>
            <a:p>
              <a:pPr marL="0" algn="l" defTabSz="914400" rtl="0" eaLnBrk="1" latinLnBrk="0" hangingPunct="1"/>
              <a:r>
                <a:rPr lang="en-GB" sz="2400" b="1" kern="1200">
                  <a:solidFill>
                    <a:srgbClr val="7A1F7F"/>
                  </a:solidFill>
                  <a:latin typeface="Tahoma" panose="020B0604030504040204" pitchFamily="34" charset="0"/>
                  <a:ea typeface="Open Sans Semibold" panose="020B0706030804020204" pitchFamily="34" charset="0"/>
                  <a:cs typeface="Open Sans Semibold" panose="020B0706030804020204" pitchFamily="34" charset="0"/>
                </a:rPr>
                <a:t>2</a:t>
              </a:r>
            </a:p>
          </p:txBody>
        </p:sp>
      </p:grpSp>
      <p:grpSp>
        <p:nvGrpSpPr>
          <p:cNvPr id="16" name="Group 15" title="3"/>
          <p:cNvGrpSpPr/>
          <p:nvPr userDrawn="1"/>
        </p:nvGrpSpPr>
        <p:grpSpPr>
          <a:xfrm>
            <a:off x="776853" y="4754835"/>
            <a:ext cx="536489" cy="558999"/>
            <a:chOff x="786204" y="3526135"/>
            <a:chExt cx="536489" cy="558999"/>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18" name="TextBox 17"/>
            <p:cNvSpPr txBox="1"/>
            <p:nvPr/>
          </p:nvSpPr>
          <p:spPr>
            <a:xfrm>
              <a:off x="892698" y="3605579"/>
              <a:ext cx="323499" cy="461665"/>
            </a:xfrm>
            <a:prstGeom prst="rect">
              <a:avLst/>
            </a:prstGeom>
            <a:noFill/>
          </p:spPr>
          <p:txBody>
            <a:bodyPr wrap="square" rtlCol="0">
              <a:spAutoFit/>
            </a:bodyPr>
            <a:lstStyle/>
            <a:p>
              <a:pPr marL="0" algn="l" defTabSz="914400" rtl="0" eaLnBrk="1" latinLnBrk="0" hangingPunct="1"/>
              <a:r>
                <a:rPr lang="en-GB" sz="2400" b="1" kern="1200">
                  <a:solidFill>
                    <a:srgbClr val="7A1F7F"/>
                  </a:solidFill>
                  <a:latin typeface="Tahoma" panose="020B0604030504040204" pitchFamily="34" charset="0"/>
                  <a:ea typeface="Open Sans Semibold" panose="020B0706030804020204" pitchFamily="34" charset="0"/>
                  <a:cs typeface="Open Sans Semibold" panose="020B0706030804020204" pitchFamily="34" charset="0"/>
                </a:rPr>
                <a:t>3</a:t>
              </a:r>
            </a:p>
          </p:txBody>
        </p:sp>
      </p:grpSp>
      <p:sp>
        <p:nvSpPr>
          <p:cNvPr id="20"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3" name="Text Placeholder 2"/>
          <p:cNvSpPr>
            <a:spLocks noGrp="1"/>
          </p:cNvSpPr>
          <p:nvPr>
            <p:ph type="body" sz="quarter" idx="11" hasCustomPrompt="1"/>
          </p:nvPr>
        </p:nvSpPr>
        <p:spPr>
          <a:xfrm>
            <a:off x="674112" y="1608480"/>
            <a:ext cx="6274152" cy="865188"/>
          </a:xfrm>
          <a:prstGeom prst="rect">
            <a:avLst/>
          </a:prstGeom>
        </p:spPr>
        <p:txBody>
          <a:bodyPr/>
          <a:lstStyle>
            <a:lvl1pPr marL="0" indent="0">
              <a:buFontTx/>
              <a:buNone/>
              <a:defRPr sz="2800">
                <a:solidFill>
                  <a:srgbClr val="7A1F7F"/>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lang="en-US" sz="2800" b="1" kern="1200" dirty="0" smtClean="0">
                <a:solidFill>
                  <a:srgbClr val="7A1F7F"/>
                </a:solidFill>
                <a:latin typeface="Open Sans Semibold" panose="020B0706030804020204" pitchFamily="34" charset="0"/>
                <a:ea typeface="Open Sans Semibold" panose="020B0706030804020204" pitchFamily="34" charset="0"/>
                <a:cs typeface="Open Sans Semibold" panose="020B0706030804020204" pitchFamily="34" charset="0"/>
              </a:defRPr>
            </a:lvl2pPr>
          </a:lstStyle>
          <a:p>
            <a:pPr lvl="0"/>
            <a:r>
              <a:rPr lang="en-US"/>
              <a:t>Subtitle</a:t>
            </a:r>
          </a:p>
        </p:txBody>
      </p:sp>
      <p:grpSp>
        <p:nvGrpSpPr>
          <p:cNvPr id="22" name="Group 21" title="4"/>
          <p:cNvGrpSpPr/>
          <p:nvPr userDrawn="1"/>
        </p:nvGrpSpPr>
        <p:grpSpPr>
          <a:xfrm>
            <a:off x="776853" y="5733256"/>
            <a:ext cx="536489" cy="558999"/>
            <a:chOff x="786204" y="3526135"/>
            <a:chExt cx="536489" cy="558999"/>
          </a:xfrm>
        </p:grpSpPr>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24" name="TextBox 23"/>
            <p:cNvSpPr txBox="1"/>
            <p:nvPr/>
          </p:nvSpPr>
          <p:spPr>
            <a:xfrm>
              <a:off x="858212" y="3605579"/>
              <a:ext cx="323499" cy="461665"/>
            </a:xfrm>
            <a:prstGeom prst="rect">
              <a:avLst/>
            </a:prstGeom>
            <a:noFill/>
          </p:spPr>
          <p:txBody>
            <a:bodyPr wrap="square" rtlCol="0">
              <a:spAutoFit/>
            </a:bodyPr>
            <a:lstStyle/>
            <a:p>
              <a:pPr marL="0" algn="l" defTabSz="914400" rtl="0" eaLnBrk="1" latinLnBrk="0" hangingPunct="1"/>
              <a:r>
                <a:rPr lang="en-GB" sz="2400" b="1" kern="1200">
                  <a:solidFill>
                    <a:srgbClr val="7A1F7F"/>
                  </a:solidFill>
                  <a:latin typeface="Tahoma" panose="020B0604030504040204" pitchFamily="34" charset="0"/>
                  <a:ea typeface="Open Sans Semibold" panose="020B0706030804020204" pitchFamily="34" charset="0"/>
                  <a:cs typeface="Open Sans Semibold" panose="020B0706030804020204" pitchFamily="34" charset="0"/>
                </a:rPr>
                <a:t>4</a:t>
              </a:r>
            </a:p>
          </p:txBody>
        </p:sp>
      </p:grpSp>
      <p:sp>
        <p:nvSpPr>
          <p:cNvPr id="5" name="Text Placeholder 4"/>
          <p:cNvSpPr>
            <a:spLocks noGrp="1"/>
          </p:cNvSpPr>
          <p:nvPr>
            <p:ph type="body" sz="quarter" idx="12" hasCustomPrompt="1"/>
          </p:nvPr>
        </p:nvSpPr>
        <p:spPr>
          <a:xfrm>
            <a:off x="1475656" y="4749146"/>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algn="l" defTabSz="914400" rtl="0" eaLnBrk="1" latinLnBrk="0" hangingPunct="1"/>
            <a:r>
              <a:rPr lang="en-US"/>
              <a:t>Placeholder text</a:t>
            </a:r>
            <a:endParaRPr lang="en-GB"/>
          </a:p>
        </p:txBody>
      </p:sp>
      <p:sp>
        <p:nvSpPr>
          <p:cNvPr id="28" name="Text Placeholder 4"/>
          <p:cNvSpPr>
            <a:spLocks noGrp="1"/>
          </p:cNvSpPr>
          <p:nvPr>
            <p:ph type="body" sz="quarter" idx="13" hasCustomPrompt="1"/>
          </p:nvPr>
        </p:nvSpPr>
        <p:spPr>
          <a:xfrm>
            <a:off x="1475656" y="3765037"/>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algn="l" defTabSz="914400" rtl="0" eaLnBrk="1" latinLnBrk="0" hangingPunct="1"/>
            <a:r>
              <a:rPr lang="en-US"/>
              <a:t>Placeholder text</a:t>
            </a:r>
            <a:endParaRPr lang="en-GB"/>
          </a:p>
        </p:txBody>
      </p:sp>
      <p:sp>
        <p:nvSpPr>
          <p:cNvPr id="29" name="Text Placeholder 4"/>
          <p:cNvSpPr>
            <a:spLocks noGrp="1"/>
          </p:cNvSpPr>
          <p:nvPr>
            <p:ph type="body" sz="quarter" idx="14" hasCustomPrompt="1"/>
          </p:nvPr>
        </p:nvSpPr>
        <p:spPr>
          <a:xfrm>
            <a:off x="1475656" y="5733256"/>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algn="l" defTabSz="914400" rtl="0" eaLnBrk="1" latinLnBrk="0" hangingPunct="1"/>
            <a:r>
              <a:rPr lang="en-US"/>
              <a:t>Placeholder text</a:t>
            </a:r>
            <a:endParaRPr lang="en-GB"/>
          </a:p>
        </p:txBody>
      </p:sp>
      <p:sp>
        <p:nvSpPr>
          <p:cNvPr id="30" name="Text Placeholder 4"/>
          <p:cNvSpPr>
            <a:spLocks noGrp="1"/>
          </p:cNvSpPr>
          <p:nvPr>
            <p:ph type="body" sz="quarter" idx="15" hasCustomPrompt="1"/>
          </p:nvPr>
        </p:nvSpPr>
        <p:spPr>
          <a:xfrm>
            <a:off x="1475656" y="2780928"/>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algn="l" defTabSz="914400" rtl="0" eaLnBrk="1" latinLnBrk="0" hangingPunct="1"/>
            <a:r>
              <a:rPr lang="en-US"/>
              <a:t>Placeholder text</a:t>
            </a:r>
            <a:endParaRPr lang="en-GB"/>
          </a:p>
        </p:txBody>
      </p:sp>
    </p:spTree>
    <p:extLst>
      <p:ext uri="{BB962C8B-B14F-4D97-AF65-F5344CB8AC3E}">
        <p14:creationId xmlns:p14="http://schemas.microsoft.com/office/powerpoint/2010/main" val="4256677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able_time">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8215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urple banner white headin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40919" y="2075259"/>
            <a:ext cx="3309937"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userDrawn="1"/>
        </p:nvSpPr>
        <p:spPr>
          <a:xfrm>
            <a:off x="0" y="0"/>
            <a:ext cx="9144000" cy="6858000"/>
          </a:xfrm>
          <a:prstGeom prst="rect">
            <a:avLst/>
          </a:prstGeom>
          <a:solidFill>
            <a:schemeClr val="bg2">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ahoma" panose="020B0604030504040204" pitchFamily="34" charset="0"/>
            </a:endParaRPr>
          </a:p>
        </p:txBody>
      </p:sp>
      <p:sp>
        <p:nvSpPr>
          <p:cNvPr id="6" name="Text Placeholder 8"/>
          <p:cNvSpPr>
            <a:spLocks noGrp="1"/>
          </p:cNvSpPr>
          <p:nvPr>
            <p:ph type="body" sz="quarter" idx="10"/>
          </p:nvPr>
        </p:nvSpPr>
        <p:spPr>
          <a:xfrm>
            <a:off x="179388" y="322854"/>
            <a:ext cx="7488237" cy="585866"/>
          </a:xfrm>
          <a:prstGeom prst="rect">
            <a:avLst/>
          </a:prstGeom>
        </p:spPr>
        <p:txBody>
          <a:bodyPr tIns="46800" anchor="ctr" anchorCtr="0">
            <a:spAutoFit/>
          </a:bodyPr>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16370777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purple banner white heading">
    <p:spTree>
      <p:nvGrpSpPr>
        <p:cNvPr id="1" name=""/>
        <p:cNvGrpSpPr/>
        <p:nvPr/>
      </p:nvGrpSpPr>
      <p:grpSpPr>
        <a:xfrm>
          <a:off x="0" y="0"/>
          <a:ext cx="0" cy="0"/>
          <a:chOff x="0" y="0"/>
          <a:chExt cx="0" cy="0"/>
        </a:xfrm>
      </p:grpSpPr>
      <p:sp>
        <p:nvSpPr>
          <p:cNvPr id="6" name="Text Placeholder 8"/>
          <p:cNvSpPr>
            <a:spLocks noGrp="1"/>
          </p:cNvSpPr>
          <p:nvPr>
            <p:ph type="body" sz="quarter" idx="10"/>
          </p:nvPr>
        </p:nvSpPr>
        <p:spPr>
          <a:xfrm>
            <a:off x="179388" y="322854"/>
            <a:ext cx="7488237" cy="585866"/>
          </a:xfrm>
          <a:prstGeom prst="rect">
            <a:avLst/>
          </a:prstGeom>
        </p:spPr>
        <p:txBody>
          <a:bodyPr tIns="46800" anchor="ctr" anchorCtr="0">
            <a:spAutoFit/>
          </a:bodyPr>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pic>
        <p:nvPicPr>
          <p:cNvPr id="2" name="Picture 1" title="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1844824"/>
            <a:ext cx="576064" cy="576064"/>
          </a:xfrm>
          <a:prstGeom prst="rect">
            <a:avLst/>
          </a:prstGeom>
        </p:spPr>
      </p:pic>
      <p:pic>
        <p:nvPicPr>
          <p:cNvPr id="4" name="Picture 3" title="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544" y="2834934"/>
            <a:ext cx="576064" cy="576064"/>
          </a:xfrm>
          <a:prstGeom prst="rect">
            <a:avLst/>
          </a:prstGeom>
        </p:spPr>
      </p:pic>
      <p:pic>
        <p:nvPicPr>
          <p:cNvPr id="7" name="Picture 6" title="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7544" y="3825044"/>
            <a:ext cx="576064" cy="576064"/>
          </a:xfrm>
          <a:prstGeom prst="rect">
            <a:avLst/>
          </a:prstGeom>
        </p:spPr>
      </p:pic>
      <p:pic>
        <p:nvPicPr>
          <p:cNvPr id="8" name="Picture 7" title="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7544" y="4815154"/>
            <a:ext cx="576064" cy="576064"/>
          </a:xfrm>
          <a:prstGeom prst="rect">
            <a:avLst/>
          </a:prstGeom>
        </p:spPr>
      </p:pic>
      <p:pic>
        <p:nvPicPr>
          <p:cNvPr id="9" name="Picture 8" title="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7608" y="5805264"/>
            <a:ext cx="576000" cy="576000"/>
          </a:xfrm>
          <a:prstGeom prst="rect">
            <a:avLst/>
          </a:prstGeom>
        </p:spPr>
      </p:pic>
      <p:sp>
        <p:nvSpPr>
          <p:cNvPr id="11" name="Text Placeholder 10"/>
          <p:cNvSpPr>
            <a:spLocks noGrp="1"/>
          </p:cNvSpPr>
          <p:nvPr>
            <p:ph type="body" sz="quarter" idx="11"/>
          </p:nvPr>
        </p:nvSpPr>
        <p:spPr>
          <a:xfrm>
            <a:off x="1187624" y="1844824"/>
            <a:ext cx="7488832" cy="648072"/>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2" name="Text Placeholder 10"/>
          <p:cNvSpPr>
            <a:spLocks noGrp="1"/>
          </p:cNvSpPr>
          <p:nvPr>
            <p:ph type="body" sz="quarter" idx="12"/>
          </p:nvPr>
        </p:nvSpPr>
        <p:spPr>
          <a:xfrm>
            <a:off x="1187624" y="2834934"/>
            <a:ext cx="7488832" cy="648072"/>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3" name="Text Placeholder 10"/>
          <p:cNvSpPr>
            <a:spLocks noGrp="1"/>
          </p:cNvSpPr>
          <p:nvPr>
            <p:ph type="body" sz="quarter" idx="13"/>
          </p:nvPr>
        </p:nvSpPr>
        <p:spPr>
          <a:xfrm>
            <a:off x="1187624" y="3825044"/>
            <a:ext cx="7488832" cy="648072"/>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4" name="Text Placeholder 10"/>
          <p:cNvSpPr>
            <a:spLocks noGrp="1"/>
          </p:cNvSpPr>
          <p:nvPr>
            <p:ph type="body" sz="quarter" idx="14"/>
          </p:nvPr>
        </p:nvSpPr>
        <p:spPr>
          <a:xfrm>
            <a:off x="1187624" y="4815154"/>
            <a:ext cx="7488832" cy="648072"/>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5" name="Text Placeholder 10"/>
          <p:cNvSpPr>
            <a:spLocks noGrp="1"/>
          </p:cNvSpPr>
          <p:nvPr>
            <p:ph type="body" sz="quarter" idx="15"/>
          </p:nvPr>
        </p:nvSpPr>
        <p:spPr>
          <a:xfrm>
            <a:off x="1187624" y="5805264"/>
            <a:ext cx="7488832" cy="648072"/>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6141417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punk &amp; heading">
    <p:spTree>
      <p:nvGrpSpPr>
        <p:cNvPr id="1" name=""/>
        <p:cNvGrpSpPr/>
        <p:nvPr/>
      </p:nvGrpSpPr>
      <p:grpSpPr>
        <a:xfrm>
          <a:off x="0" y="0"/>
          <a:ext cx="0" cy="0"/>
          <a:chOff x="0" y="0"/>
          <a:chExt cx="0" cy="0"/>
        </a:xfrm>
      </p:grpSpPr>
      <p:sp>
        <p:nvSpPr>
          <p:cNvPr id="2" name="Rectangle 1"/>
          <p:cNvSpPr/>
          <p:nvPr userDrawn="1"/>
        </p:nvSpPr>
        <p:spPr>
          <a:xfrm>
            <a:off x="0" y="1062259"/>
            <a:ext cx="9144000" cy="5795741"/>
          </a:xfrm>
          <a:prstGeom prst="rect">
            <a:avLst/>
          </a:prstGeom>
          <a:solidFill>
            <a:srgbClr val="7A1F7F"/>
          </a:solidFill>
          <a:ln>
            <a:solidFill>
              <a:srgbClr val="7A1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ahoma" panose="020B0604030504040204" pitchFamily="34" charset="0"/>
            </a:endParaRPr>
          </a:p>
        </p:txBody>
      </p:sp>
      <p:pic>
        <p:nvPicPr>
          <p:cNvPr id="10" name="Picture 2" title="My Learning Essentials punk head"/>
          <p:cNvPicPr>
            <a:picLocks noChangeAspect="1"/>
          </p:cNvPicPr>
          <p:nvPr userDrawn="1"/>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bwMode="auto">
          <a:xfrm>
            <a:off x="5947463" y="2201739"/>
            <a:ext cx="3203849" cy="4656261"/>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TextBox 15"/>
          <p:cNvSpPr txBox="1"/>
          <p:nvPr userDrawn="1"/>
        </p:nvSpPr>
        <p:spPr>
          <a:xfrm>
            <a:off x="971600" y="0"/>
            <a:ext cx="568863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chemeClr val="accent3"/>
                </a:solidFill>
                <a:effectLst>
                  <a:outerShdw blurRad="38100" dist="38100" dir="2700000" algn="tl">
                    <a:srgbClr val="000000">
                      <a:alpha val="43137"/>
                    </a:srgbClr>
                  </a:outerShdw>
                </a:effectLst>
                <a:latin typeface="+mj-lt"/>
                <a:ea typeface="+mj-ea"/>
                <a:cs typeface="+mj-cs"/>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pPr>
              <a:defRPr/>
            </a:pPr>
            <a:r>
              <a:rPr lang="en-GB" sz="3600">
                <a:solidFill>
                  <a:srgbClr val="7A1F7F"/>
                </a:solidFill>
                <a:effectLst/>
                <a:latin typeface="Open Sans Semibold" panose="020B0706030804020204" pitchFamily="34" charset="0"/>
                <a:ea typeface="Open Sans Semibold" panose="020B0706030804020204" pitchFamily="34" charset="0"/>
                <a:cs typeface="Open Sans Semibold" panose="020B0706030804020204" pitchFamily="34" charset="0"/>
              </a:rPr>
              <a:t>Tell us what you think!</a:t>
            </a:r>
          </a:p>
        </p:txBody>
      </p:sp>
      <p:pic>
        <p:nvPicPr>
          <p:cNvPr id="17" name="Picture 16" title="gold lightbulb"/>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9512" y="116632"/>
            <a:ext cx="721338" cy="751603"/>
          </a:xfrm>
          <a:prstGeom prst="rect">
            <a:avLst/>
          </a:prstGeom>
        </p:spPr>
      </p:pic>
      <p:sp>
        <p:nvSpPr>
          <p:cNvPr id="19" name="Rectangle 18"/>
          <p:cNvSpPr/>
          <p:nvPr userDrawn="1"/>
        </p:nvSpPr>
        <p:spPr>
          <a:xfrm>
            <a:off x="539552" y="6381328"/>
            <a:ext cx="2160240" cy="390876"/>
          </a:xfrm>
          <a:prstGeom prst="rect">
            <a:avLst/>
          </a:prstGeom>
        </p:spPr>
        <p:txBody>
          <a:bodyPr wrap="square">
            <a:spAutoFit/>
          </a:bodyPr>
          <a:lstStyle/>
          <a:p>
            <a:pPr>
              <a:lnSpc>
                <a:spcPct val="115000"/>
              </a:lnSpc>
              <a:spcBef>
                <a:spcPts val="1000"/>
              </a:spcBef>
              <a:buFont typeface="+mj-lt"/>
              <a:buNone/>
            </a:pPr>
            <a:r>
              <a:rPr lang="en-GB" sz="1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GB" sz="180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mlemanchester</a:t>
            </a:r>
            <a:endParaRPr lang="en-GB" sz="1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20" name="Picture 19" title="gold twitter ic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9512" y="6453336"/>
            <a:ext cx="366843" cy="297609"/>
          </a:xfrm>
          <a:prstGeom prst="rect">
            <a:avLst/>
          </a:prstGeom>
        </p:spPr>
      </p:pic>
      <p:sp>
        <p:nvSpPr>
          <p:cNvPr id="18" name="Rectangle 17"/>
          <p:cNvSpPr/>
          <p:nvPr userDrawn="1"/>
        </p:nvSpPr>
        <p:spPr>
          <a:xfrm>
            <a:off x="3203848" y="6401348"/>
            <a:ext cx="2808312" cy="390876"/>
          </a:xfrm>
          <a:prstGeom prst="rect">
            <a:avLst/>
          </a:prstGeom>
        </p:spPr>
        <p:txBody>
          <a:bodyPr wrap="square">
            <a:spAutoFit/>
          </a:bodyPr>
          <a:lstStyle/>
          <a:p>
            <a:pPr>
              <a:lnSpc>
                <a:spcPct val="115000"/>
              </a:lnSpc>
              <a:spcBef>
                <a:spcPts val="1000"/>
              </a:spcBef>
              <a:buFont typeface="+mj-lt"/>
              <a:buNone/>
            </a:pPr>
            <a:r>
              <a:rPr lang="en-GB" sz="1800" kern="1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mle@manchester.ac.uk</a:t>
            </a:r>
          </a:p>
        </p:txBody>
      </p:sp>
      <p:pic>
        <p:nvPicPr>
          <p:cNvPr id="23" name="Picture 2" title="gold arrow"/>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2843808" y="6381328"/>
            <a:ext cx="360040" cy="37432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825226" y="1556792"/>
            <a:ext cx="5402958" cy="400110"/>
          </a:xfrm>
          <a:prstGeom prst="rect">
            <a:avLst/>
          </a:prstGeom>
        </p:spPr>
        <p:txBody>
          <a:bodyPr wrap="square">
            <a:spAutoFit/>
          </a:bodyPr>
          <a:lstStyle/>
          <a:p>
            <a:r>
              <a:rPr lang="en-GB" sz="2000">
                <a:solidFill>
                  <a:prstClr val="white"/>
                </a:solidFill>
                <a:latin typeface="Tahoma" panose="020B0604030504040204" pitchFamily="34" charset="0"/>
              </a:rPr>
              <a:t>I have found this session engaging.</a:t>
            </a:r>
          </a:p>
        </p:txBody>
      </p:sp>
      <p:pic>
        <p:nvPicPr>
          <p:cNvPr id="25" name="Picture 5" descr="S:\Teaching and Learning Team\Online resources\MLE\assets\icons\1.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57947" y="1484784"/>
            <a:ext cx="527518" cy="5275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825226" y="2636912"/>
            <a:ext cx="5234356" cy="707886"/>
          </a:xfrm>
          <a:prstGeom prst="rect">
            <a:avLst/>
          </a:prstGeom>
        </p:spPr>
        <p:txBody>
          <a:bodyPr wrap="square">
            <a:spAutoFit/>
          </a:bodyPr>
          <a:lstStyle/>
          <a:p>
            <a:r>
              <a:rPr lang="en-GB" sz="2000">
                <a:solidFill>
                  <a:prstClr val="white"/>
                </a:solidFill>
                <a:latin typeface="Tahoma" panose="020B0604030504040204" pitchFamily="34" charset="0"/>
              </a:rPr>
              <a:t>Do you feel more confident as a result</a:t>
            </a:r>
          </a:p>
          <a:p>
            <a:r>
              <a:rPr lang="en-GB" sz="2000">
                <a:solidFill>
                  <a:prstClr val="white"/>
                </a:solidFill>
                <a:latin typeface="Tahoma" panose="020B0604030504040204" pitchFamily="34" charset="0"/>
              </a:rPr>
              <a:t>of what you have learned?</a:t>
            </a:r>
          </a:p>
        </p:txBody>
      </p:sp>
      <p:pic>
        <p:nvPicPr>
          <p:cNvPr id="26" name="Picture 6" descr="S:\Teaching and Learning Team\Online resources\MLE\assets\icons\2.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57947" y="2681161"/>
            <a:ext cx="527517" cy="52751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userDrawn="1"/>
        </p:nvSpPr>
        <p:spPr>
          <a:xfrm>
            <a:off x="825226" y="3789040"/>
            <a:ext cx="5378372" cy="707886"/>
          </a:xfrm>
          <a:prstGeom prst="rect">
            <a:avLst/>
          </a:prstGeom>
        </p:spPr>
        <p:txBody>
          <a:bodyPr wrap="square">
            <a:spAutoFit/>
          </a:bodyPr>
          <a:lstStyle/>
          <a:p>
            <a:r>
              <a:rPr lang="en-GB" sz="2000">
                <a:solidFill>
                  <a:prstClr val="white"/>
                </a:solidFill>
                <a:latin typeface="Tahoma" panose="020B0604030504040204" pitchFamily="34" charset="0"/>
              </a:rPr>
              <a:t>Do you think this session will be</a:t>
            </a:r>
          </a:p>
          <a:p>
            <a:r>
              <a:rPr lang="en-GB" sz="2000">
                <a:solidFill>
                  <a:prstClr val="white"/>
                </a:solidFill>
                <a:latin typeface="Tahoma" panose="020B0604030504040204" pitchFamily="34" charset="0"/>
              </a:rPr>
              <a:t>beneficial to your learning?</a:t>
            </a:r>
          </a:p>
        </p:txBody>
      </p:sp>
      <p:pic>
        <p:nvPicPr>
          <p:cNvPr id="27" name="Picture 7" title="3"/>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57947" y="3877538"/>
            <a:ext cx="527518" cy="52751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userDrawn="1"/>
        </p:nvSpPr>
        <p:spPr>
          <a:xfrm>
            <a:off x="825226" y="5097378"/>
            <a:ext cx="5256584" cy="707886"/>
          </a:xfrm>
          <a:prstGeom prst="rect">
            <a:avLst/>
          </a:prstGeom>
          <a:noFill/>
        </p:spPr>
        <p:txBody>
          <a:bodyPr wrap="square" rtlCol="0">
            <a:spAutoFit/>
          </a:bodyPr>
          <a:lstStyle/>
          <a:p>
            <a:r>
              <a:rPr lang="en-GB" sz="2000">
                <a:solidFill>
                  <a:prstClr val="white"/>
                </a:solidFill>
                <a:latin typeface="Tahoma" panose="020B0604030504040204" pitchFamily="34" charset="0"/>
              </a:rPr>
              <a:t>Will you change the way you work based on what you’ve learned?</a:t>
            </a:r>
          </a:p>
        </p:txBody>
      </p:sp>
      <p:pic>
        <p:nvPicPr>
          <p:cNvPr id="28" name="Picture 8" title="4"/>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57948" y="5073916"/>
            <a:ext cx="527517" cy="5275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title="grey line"/>
          <p:cNvPicPr>
            <a:picLocks noChangeAspect="1"/>
          </p:cNvPicPr>
          <p:nvPr userDrawn="1"/>
        </p:nvPicPr>
        <p:blipFill rotWithShape="1">
          <a:blip r:embed="rId11">
            <a:extLst>
              <a:ext uri="{28A0092B-C50C-407E-A947-70E740481C1C}">
                <a14:useLocalDpi xmlns:a14="http://schemas.microsoft.com/office/drawing/2010/main" val="0"/>
              </a:ext>
            </a:extLst>
          </a:blip>
          <a:srcRect r="50455" b="26318"/>
          <a:stretch/>
        </p:blipFill>
        <p:spPr>
          <a:xfrm>
            <a:off x="-108520" y="980728"/>
            <a:ext cx="9252520" cy="104445"/>
          </a:xfrm>
          <a:prstGeom prst="rect">
            <a:avLst/>
          </a:prstGeom>
        </p:spPr>
      </p:pic>
    </p:spTree>
    <p:extLst>
      <p:ext uri="{BB962C8B-B14F-4D97-AF65-F5344CB8AC3E}">
        <p14:creationId xmlns:p14="http://schemas.microsoft.com/office/powerpoint/2010/main" val="17003102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6752" y="1196752"/>
            <a:ext cx="9144000" cy="67618"/>
          </a:xfrm>
          <a:prstGeom prst="rect">
            <a:avLst/>
          </a:prstGeom>
        </p:spPr>
      </p:pic>
      <p:sp>
        <p:nvSpPr>
          <p:cNvPr id="6" name="Text Placeholder 8"/>
          <p:cNvSpPr>
            <a:spLocks noGrp="1"/>
          </p:cNvSpPr>
          <p:nvPr>
            <p:ph type="body" sz="quarter" idx="10"/>
          </p:nvPr>
        </p:nvSpPr>
        <p:spPr>
          <a:xfrm>
            <a:off x="179388" y="260648"/>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3540006"/>
            <a:ext cx="1974451" cy="658359"/>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9512" y="2780928"/>
            <a:ext cx="1944216" cy="648072"/>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9512" y="5949280"/>
            <a:ext cx="1944216" cy="720080"/>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79513" y="4309371"/>
            <a:ext cx="1944216" cy="697816"/>
          </a:xfrm>
          <a:prstGeom prst="rect">
            <a:avLst/>
          </a:prstGeom>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79512" y="5118193"/>
            <a:ext cx="1944216" cy="720080"/>
          </a:xfrm>
          <a:prstGeom prst="rect">
            <a:avLst/>
          </a:prstGeom>
        </p:spPr>
      </p:pic>
    </p:spTree>
    <p:extLst>
      <p:ext uri="{BB962C8B-B14F-4D97-AF65-F5344CB8AC3E}">
        <p14:creationId xmlns:p14="http://schemas.microsoft.com/office/powerpoint/2010/main" val="8711767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cxnSp>
        <p:nvCxnSpPr>
          <p:cNvPr id="7" name="Straight Connector 6" title="gold line"/>
          <p:cNvCxnSpPr/>
          <p:nvPr userDrawn="1"/>
        </p:nvCxnSpPr>
        <p:spPr>
          <a:xfrm>
            <a:off x="2987824" y="1556792"/>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title="gold line"/>
          <p:cNvCxnSpPr/>
          <p:nvPr userDrawn="1"/>
        </p:nvCxnSpPr>
        <p:spPr>
          <a:xfrm>
            <a:off x="6156176" y="1556792"/>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ywllow line"/>
          <p:cNvCxnSpPr/>
          <p:nvPr userDrawn="1"/>
        </p:nvCxnSpPr>
        <p:spPr>
          <a:xfrm flipH="1">
            <a:off x="179512" y="2420888"/>
            <a:ext cx="8712968" cy="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144016" y="1556792"/>
            <a:ext cx="2843808" cy="720080"/>
          </a:xfrm>
          <a:prstGeom prst="rect">
            <a:avLst/>
          </a:prstGeom>
        </p:spPr>
        <p:txBody>
          <a:bodyPr/>
          <a:lstStyle>
            <a:lvl1pPr marL="0" indent="0" algn="ctr">
              <a:buNone/>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29" name="Text Placeholder 10"/>
          <p:cNvSpPr>
            <a:spLocks noGrp="1"/>
          </p:cNvSpPr>
          <p:nvPr>
            <p:ph type="body" sz="quarter" idx="12"/>
          </p:nvPr>
        </p:nvSpPr>
        <p:spPr>
          <a:xfrm>
            <a:off x="3059832" y="1556792"/>
            <a:ext cx="2952328"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
        <p:nvSpPr>
          <p:cNvPr id="30" name="Text Placeholder 10"/>
          <p:cNvSpPr>
            <a:spLocks noGrp="1"/>
          </p:cNvSpPr>
          <p:nvPr>
            <p:ph type="body" sz="quarter" idx="13"/>
          </p:nvPr>
        </p:nvSpPr>
        <p:spPr>
          <a:xfrm>
            <a:off x="6228184" y="1556792"/>
            <a:ext cx="2736304"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
        <p:nvSpPr>
          <p:cNvPr id="45" name="Text Placeholder 10"/>
          <p:cNvSpPr>
            <a:spLocks noGrp="1"/>
          </p:cNvSpPr>
          <p:nvPr>
            <p:ph type="body" sz="quarter" idx="14"/>
          </p:nvPr>
        </p:nvSpPr>
        <p:spPr>
          <a:xfrm>
            <a:off x="179512" y="4077072"/>
            <a:ext cx="2843808" cy="720080"/>
          </a:xfrm>
          <a:prstGeom prst="rect">
            <a:avLst/>
          </a:prstGeom>
        </p:spPr>
        <p:txBody>
          <a:bodyPr/>
          <a:lstStyle>
            <a:lvl1pPr marL="0" indent="0" algn="ctr">
              <a:buNone/>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46" name="Text Placeholder 10"/>
          <p:cNvSpPr>
            <a:spLocks noGrp="1"/>
          </p:cNvSpPr>
          <p:nvPr>
            <p:ph type="body" sz="quarter" idx="15"/>
          </p:nvPr>
        </p:nvSpPr>
        <p:spPr>
          <a:xfrm>
            <a:off x="3095328" y="4077072"/>
            <a:ext cx="2952328"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
        <p:nvSpPr>
          <p:cNvPr id="47" name="Text Placeholder 10"/>
          <p:cNvSpPr>
            <a:spLocks noGrp="1"/>
          </p:cNvSpPr>
          <p:nvPr>
            <p:ph type="body" sz="quarter" idx="16"/>
          </p:nvPr>
        </p:nvSpPr>
        <p:spPr>
          <a:xfrm>
            <a:off x="6263680" y="4077072"/>
            <a:ext cx="2736304"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Tree>
    <p:extLst>
      <p:ext uri="{BB962C8B-B14F-4D97-AF65-F5344CB8AC3E}">
        <p14:creationId xmlns:p14="http://schemas.microsoft.com/office/powerpoint/2010/main" val="41129106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cxnSp>
        <p:nvCxnSpPr>
          <p:cNvPr id="7" name="Straight Connector 6" title="teal line"/>
          <p:cNvCxnSpPr/>
          <p:nvPr userDrawn="1"/>
        </p:nvCxnSpPr>
        <p:spPr>
          <a:xfrm>
            <a:off x="2987824" y="1556792"/>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title="teal line"/>
          <p:cNvCxnSpPr/>
          <p:nvPr userDrawn="1"/>
        </p:nvCxnSpPr>
        <p:spPr>
          <a:xfrm>
            <a:off x="6156176" y="1556792"/>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teal line"/>
          <p:cNvCxnSpPr/>
          <p:nvPr userDrawn="1"/>
        </p:nvCxnSpPr>
        <p:spPr>
          <a:xfrm flipH="1">
            <a:off x="179512" y="2420888"/>
            <a:ext cx="8712968" cy="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144016" y="1556792"/>
            <a:ext cx="2843808" cy="720080"/>
          </a:xfrm>
          <a:prstGeom prst="rect">
            <a:avLst/>
          </a:prstGeom>
        </p:spPr>
        <p:txBody>
          <a:bodyPr/>
          <a:lstStyle>
            <a:lvl1pPr marL="0" indent="0" algn="ctr">
              <a:buNone/>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29" name="Text Placeholder 10"/>
          <p:cNvSpPr>
            <a:spLocks noGrp="1"/>
          </p:cNvSpPr>
          <p:nvPr>
            <p:ph type="body" sz="quarter" idx="12"/>
          </p:nvPr>
        </p:nvSpPr>
        <p:spPr>
          <a:xfrm>
            <a:off x="3059832" y="1556792"/>
            <a:ext cx="2952328"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
        <p:nvSpPr>
          <p:cNvPr id="30" name="Text Placeholder 10"/>
          <p:cNvSpPr>
            <a:spLocks noGrp="1"/>
          </p:cNvSpPr>
          <p:nvPr>
            <p:ph type="body" sz="quarter" idx="13"/>
          </p:nvPr>
        </p:nvSpPr>
        <p:spPr>
          <a:xfrm>
            <a:off x="6228184" y="1556792"/>
            <a:ext cx="2736304"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
        <p:nvSpPr>
          <p:cNvPr id="45" name="Text Placeholder 10"/>
          <p:cNvSpPr>
            <a:spLocks noGrp="1"/>
          </p:cNvSpPr>
          <p:nvPr>
            <p:ph type="body" sz="quarter" idx="14"/>
          </p:nvPr>
        </p:nvSpPr>
        <p:spPr>
          <a:xfrm>
            <a:off x="179512" y="4077072"/>
            <a:ext cx="2843808" cy="720080"/>
          </a:xfrm>
          <a:prstGeom prst="rect">
            <a:avLst/>
          </a:prstGeom>
        </p:spPr>
        <p:txBody>
          <a:bodyPr/>
          <a:lstStyle>
            <a:lvl1pPr marL="0" indent="0" algn="ctr">
              <a:buNone/>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46" name="Text Placeholder 10"/>
          <p:cNvSpPr>
            <a:spLocks noGrp="1"/>
          </p:cNvSpPr>
          <p:nvPr>
            <p:ph type="body" sz="quarter" idx="15"/>
          </p:nvPr>
        </p:nvSpPr>
        <p:spPr>
          <a:xfrm>
            <a:off x="3095328" y="4077072"/>
            <a:ext cx="2952328"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
        <p:nvSpPr>
          <p:cNvPr id="47" name="Text Placeholder 10"/>
          <p:cNvSpPr>
            <a:spLocks noGrp="1"/>
          </p:cNvSpPr>
          <p:nvPr>
            <p:ph type="body" sz="quarter" idx="16"/>
          </p:nvPr>
        </p:nvSpPr>
        <p:spPr>
          <a:xfrm>
            <a:off x="6263680" y="4077072"/>
            <a:ext cx="2736304"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Tree>
    <p:extLst>
      <p:ext uri="{BB962C8B-B14F-4D97-AF65-F5344CB8AC3E}">
        <p14:creationId xmlns:p14="http://schemas.microsoft.com/office/powerpoint/2010/main" val="9469763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cxnSp>
        <p:nvCxnSpPr>
          <p:cNvPr id="7" name="Straight Connector 6" title="gold line"/>
          <p:cNvCxnSpPr/>
          <p:nvPr userDrawn="1"/>
        </p:nvCxnSpPr>
        <p:spPr>
          <a:xfrm>
            <a:off x="4572000" y="1628528"/>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gold line"/>
          <p:cNvCxnSpPr/>
          <p:nvPr userDrawn="1"/>
        </p:nvCxnSpPr>
        <p:spPr>
          <a:xfrm flipH="1">
            <a:off x="179512" y="2420888"/>
            <a:ext cx="8712968" cy="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251520" y="1628800"/>
            <a:ext cx="4032448" cy="720080"/>
          </a:xfrm>
          <a:prstGeom prst="rect">
            <a:avLst/>
          </a:prstGeom>
        </p:spPr>
        <p:txBody>
          <a:bodyPr/>
          <a:lstStyle>
            <a:lvl1pPr marL="0" indent="0" algn="ctr">
              <a:buNone/>
              <a:defRPr sz="2400" b="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30" name="Text Placeholder 10"/>
          <p:cNvSpPr>
            <a:spLocks noGrp="1"/>
          </p:cNvSpPr>
          <p:nvPr>
            <p:ph type="body" sz="quarter" idx="13"/>
          </p:nvPr>
        </p:nvSpPr>
        <p:spPr>
          <a:xfrm>
            <a:off x="4716016" y="1628800"/>
            <a:ext cx="4032448" cy="720080"/>
          </a:xfrm>
          <a:prstGeom prst="rect">
            <a:avLst/>
          </a:prstGeom>
        </p:spPr>
        <p:txBody>
          <a:bodyPr/>
          <a:lstStyle>
            <a:lvl1pPr>
              <a:defRPr lang="en-US" sz="2400" b="1"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
        <p:nvSpPr>
          <p:cNvPr id="45" name="Text Placeholder 10"/>
          <p:cNvSpPr>
            <a:spLocks noGrp="1"/>
          </p:cNvSpPr>
          <p:nvPr>
            <p:ph type="body" sz="quarter" idx="14"/>
          </p:nvPr>
        </p:nvSpPr>
        <p:spPr>
          <a:xfrm>
            <a:off x="251520" y="2728225"/>
            <a:ext cx="4032448" cy="720080"/>
          </a:xfrm>
          <a:prstGeom prst="rect">
            <a:avLst/>
          </a:prstGeom>
        </p:spPr>
        <p:txBody>
          <a:bodyPr/>
          <a:lstStyle>
            <a:lvl1pPr marL="0" indent="0" algn="ctr">
              <a:buNone/>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47" name="Text Placeholder 10"/>
          <p:cNvSpPr>
            <a:spLocks noGrp="1"/>
          </p:cNvSpPr>
          <p:nvPr>
            <p:ph type="body" sz="quarter" idx="16" hasCustomPrompt="1"/>
          </p:nvPr>
        </p:nvSpPr>
        <p:spPr>
          <a:xfrm>
            <a:off x="4716016" y="2728225"/>
            <a:ext cx="4032448"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Tree>
    <p:extLst>
      <p:ext uri="{BB962C8B-B14F-4D97-AF65-F5344CB8AC3E}">
        <p14:creationId xmlns:p14="http://schemas.microsoft.com/office/powerpoint/2010/main" val="19215558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cxnSp>
        <p:nvCxnSpPr>
          <p:cNvPr id="7" name="Straight Connector 6" title="teal line"/>
          <p:cNvCxnSpPr/>
          <p:nvPr userDrawn="1"/>
        </p:nvCxnSpPr>
        <p:spPr>
          <a:xfrm>
            <a:off x="4572000" y="1628528"/>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teal line"/>
          <p:cNvCxnSpPr/>
          <p:nvPr userDrawn="1"/>
        </p:nvCxnSpPr>
        <p:spPr>
          <a:xfrm flipH="1">
            <a:off x="179512" y="2420888"/>
            <a:ext cx="8712968" cy="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251520" y="1628800"/>
            <a:ext cx="4032448" cy="720080"/>
          </a:xfrm>
          <a:prstGeom prst="rect">
            <a:avLst/>
          </a:prstGeom>
        </p:spPr>
        <p:txBody>
          <a:bodyPr/>
          <a:lstStyle>
            <a:lvl1pPr marL="0" indent="0" algn="ctr">
              <a:buNone/>
              <a:defRPr sz="2400" b="1">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30" name="Text Placeholder 10"/>
          <p:cNvSpPr>
            <a:spLocks noGrp="1"/>
          </p:cNvSpPr>
          <p:nvPr>
            <p:ph type="body" sz="quarter" idx="13"/>
          </p:nvPr>
        </p:nvSpPr>
        <p:spPr>
          <a:xfrm>
            <a:off x="4716016" y="1628800"/>
            <a:ext cx="4032448" cy="720080"/>
          </a:xfrm>
          <a:prstGeom prst="rect">
            <a:avLst/>
          </a:prstGeom>
        </p:spPr>
        <p:txBody>
          <a:bodyPr/>
          <a:lstStyle>
            <a:lvl1pPr>
              <a:defRPr lang="en-US" sz="2400" b="1"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
        <p:nvSpPr>
          <p:cNvPr id="45" name="Text Placeholder 10"/>
          <p:cNvSpPr>
            <a:spLocks noGrp="1"/>
          </p:cNvSpPr>
          <p:nvPr>
            <p:ph type="body" sz="quarter" idx="14"/>
          </p:nvPr>
        </p:nvSpPr>
        <p:spPr>
          <a:xfrm>
            <a:off x="251520" y="2728225"/>
            <a:ext cx="4032448" cy="720080"/>
          </a:xfrm>
          <a:prstGeom prst="rect">
            <a:avLst/>
          </a:prstGeom>
        </p:spPr>
        <p:txBody>
          <a:bodyPr/>
          <a:lstStyle>
            <a:lvl1pPr marL="0" indent="0" algn="ctr">
              <a:buNone/>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47" name="Text Placeholder 10"/>
          <p:cNvSpPr>
            <a:spLocks noGrp="1"/>
          </p:cNvSpPr>
          <p:nvPr>
            <p:ph type="body" sz="quarter" idx="16" hasCustomPrompt="1"/>
          </p:nvPr>
        </p:nvSpPr>
        <p:spPr>
          <a:xfrm>
            <a:off x="4716016" y="2728225"/>
            <a:ext cx="4032448" cy="720080"/>
          </a:xfrm>
          <a:prstGeom prst="rect">
            <a:avLst/>
          </a:prstGeom>
        </p:spPr>
        <p:txBody>
          <a:bodyPr/>
          <a:lstStyle>
            <a:lvl1pPr>
              <a:defRPr lang="en-US" sz="22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a:t>Click to edit Master text styles.</a:t>
            </a:r>
          </a:p>
        </p:txBody>
      </p:sp>
    </p:spTree>
    <p:extLst>
      <p:ext uri="{BB962C8B-B14F-4D97-AF65-F5344CB8AC3E}">
        <p14:creationId xmlns:p14="http://schemas.microsoft.com/office/powerpoint/2010/main" val="5756567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Purple heading grey rule">
  <p:cSld name="1_Purple heading grey rule">
    <p:spTree>
      <p:nvGrpSpPr>
        <p:cNvPr id="1" name="Shape 90"/>
        <p:cNvGrpSpPr/>
        <p:nvPr/>
      </p:nvGrpSpPr>
      <p:grpSpPr>
        <a:xfrm>
          <a:off x="0" y="0"/>
          <a:ext cx="0" cy="0"/>
          <a:chOff x="0" y="0"/>
          <a:chExt cx="0" cy="0"/>
        </a:xfrm>
      </p:grpSpPr>
      <p:pic>
        <p:nvPicPr>
          <p:cNvPr id="91" name="Shape 91"/>
          <p:cNvPicPr preferRelativeResize="0"/>
          <p:nvPr/>
        </p:nvPicPr>
        <p:blipFill rotWithShape="1">
          <a:blip r:embed="rId2">
            <a:alphaModFix/>
          </a:blip>
          <a:srcRect l="16138" t="32386" b="1"/>
          <a:stretch/>
        </p:blipFill>
        <p:spPr>
          <a:xfrm>
            <a:off x="0" y="1218650"/>
            <a:ext cx="7668344" cy="45719"/>
          </a:xfrm>
          <a:prstGeom prst="rect">
            <a:avLst/>
          </a:prstGeom>
          <a:noFill/>
          <a:ln>
            <a:noFill/>
          </a:ln>
        </p:spPr>
      </p:pic>
      <p:sp>
        <p:nvSpPr>
          <p:cNvPr id="92" name="Shape 92"/>
          <p:cNvSpPr txBox="1">
            <a:spLocks noGrp="1"/>
          </p:cNvSpPr>
          <p:nvPr>
            <p:ph type="body" idx="1"/>
          </p:nvPr>
        </p:nvSpPr>
        <p:spPr>
          <a:xfrm>
            <a:off x="179388" y="188640"/>
            <a:ext cx="7488237" cy="1007765"/>
          </a:xfrm>
          <a:prstGeom prst="rect">
            <a:avLst/>
          </a:prstGeom>
          <a:noFill/>
          <a:ln>
            <a:noFill/>
          </a:ln>
        </p:spPr>
        <p:txBody>
          <a:bodyPr spcFirstLastPara="1" wrap="square" lIns="91425" tIns="288000" rIns="91425" bIns="45700" anchor="t" anchorCtr="0"/>
          <a:lstStyle>
            <a:lvl1pPr marL="457200" marR="0" lvl="0" indent="-228600" algn="l" rtl="0">
              <a:lnSpc>
                <a:spcPct val="150000"/>
              </a:lnSpc>
              <a:spcBef>
                <a:spcPts val="1800"/>
              </a:spcBef>
              <a:spcAft>
                <a:spcPts val="0"/>
              </a:spcAft>
              <a:buClr>
                <a:srgbClr val="7A1F7F"/>
              </a:buClr>
              <a:buSzPts val="3200"/>
              <a:buFont typeface="Arial"/>
              <a:buNone/>
              <a:defRPr sz="3200" b="0" i="0" u="none" strike="noStrike" cap="none">
                <a:solidFill>
                  <a:srgbClr val="7A1F7F"/>
                </a:solidFill>
                <a:latin typeface="Tahoma" panose="020B0604030504040204" pitchFamily="34" charset="0"/>
                <a:ea typeface="Tahoma" panose="020B0604030504040204" pitchFamily="34" charset="0"/>
                <a:cs typeface="Tahoma" panose="020B0604030504040204" pitchFamily="34" charset="0"/>
                <a:sym typeface="Open Sans"/>
              </a:defRPr>
            </a:lvl1pPr>
            <a:lvl2pPr marL="914400" marR="0" lvl="1" indent="-406400" algn="l" rtl="0">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body" idx="2"/>
          </p:nvPr>
        </p:nvSpPr>
        <p:spPr>
          <a:xfrm>
            <a:off x="250825" y="1628774"/>
            <a:ext cx="8425631" cy="4968577"/>
          </a:xfrm>
          <a:prstGeom prst="rect">
            <a:avLst/>
          </a:prstGeom>
          <a:noFill/>
          <a:ln>
            <a:noFill/>
          </a:ln>
        </p:spPr>
        <p:txBody>
          <a:bodyPr spcFirstLastPara="1" wrap="square" lIns="91425" tIns="45700" rIns="91425" bIns="45700" anchor="t" anchorCtr="0"/>
          <a:lstStyle>
            <a:lvl1pPr marL="457200" marR="0" lvl="0" indent="-228600" algn="l" rtl="0">
              <a:spcBef>
                <a:spcPts val="560"/>
              </a:spcBef>
              <a:spcAft>
                <a:spcPts val="0"/>
              </a:spcAft>
              <a:buClr>
                <a:srgbClr val="595959"/>
              </a:buClr>
              <a:buSzPts val="2800"/>
              <a:buFont typeface="Arial"/>
              <a:buNone/>
              <a:defRPr sz="2800" b="0" i="0" u="none" strike="noStrike" cap="none">
                <a:solidFill>
                  <a:srgbClr val="595959"/>
                </a:solidFill>
                <a:latin typeface="Tahoma" panose="020B0604030504040204" pitchFamily="34" charset="0"/>
                <a:ea typeface="Tahoma" panose="020B0604030504040204" pitchFamily="34" charset="0"/>
                <a:cs typeface="Tahoma" panose="020B0604030504040204" pitchFamily="34" charset="0"/>
                <a:sym typeface="Open Sans"/>
              </a:defRPr>
            </a:lvl1pPr>
            <a:lvl2pPr marL="914400" marR="0" lvl="1" indent="-228600" algn="l" rtl="0">
              <a:spcBef>
                <a:spcPts val="48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2pPr>
            <a:lvl3pPr marL="1371600" marR="0" lvl="2" indent="-228600" algn="l" rtl="0">
              <a:spcBef>
                <a:spcPts val="44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0137651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4" title="purple box shape with wavey edg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918" b="6304"/>
          <a:stretch/>
        </p:blipFill>
        <p:spPr bwMode="auto">
          <a:xfrm>
            <a:off x="-36511" y="-99391"/>
            <a:ext cx="5760640"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MG_0186.png" title="My Learning Essentials punk head"/>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39656" y="1916832"/>
            <a:ext cx="3409926" cy="4954563"/>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2"/>
          <p:cNvSpPr txBox="1">
            <a:spLocks noChangeArrowheads="1"/>
          </p:cNvSpPr>
          <p:nvPr userDrawn="1"/>
        </p:nvSpPr>
        <p:spPr bwMode="auto">
          <a:xfrm>
            <a:off x="107504" y="2132856"/>
            <a:ext cx="5470550" cy="673075"/>
          </a:xfrm>
          <a:prstGeom prst="rect">
            <a:avLst/>
          </a:prstGeom>
          <a:noFill/>
          <a:ln>
            <a:noFill/>
          </a:ln>
        </p:spPr>
        <p:txBody>
          <a:bodyPr upright="1"/>
          <a:lstStyle/>
          <a:p>
            <a:pPr>
              <a:lnSpc>
                <a:spcPct val="150000"/>
              </a:lnSpc>
              <a:spcBef>
                <a:spcPts val="844"/>
              </a:spcBef>
              <a:spcAft>
                <a:spcPts val="211"/>
              </a:spcAft>
              <a:defRPr/>
            </a:pPr>
            <a:r>
              <a:rPr lang="en-GB" sz="2800" kern="1400">
                <a:solidFill>
                  <a:srgbClr val="FFFFFF"/>
                </a:solidFill>
                <a:latin typeface="Open Sans Semibold" panose="020B0706030804020204" pitchFamily="34" charset="0"/>
                <a:ea typeface="SimHei" panose="02010609060101010101" pitchFamily="49" charset="-122"/>
              </a:rPr>
              <a:t>My Learning Essentials</a:t>
            </a:r>
            <a:endParaRPr lang="en-GB" sz="2000" kern="1400">
              <a:solidFill>
                <a:srgbClr val="6B2D91"/>
              </a:solidFill>
              <a:latin typeface="Open Sans Semibold" panose="020B0706030804020204" pitchFamily="34" charset="0"/>
              <a:ea typeface="SimHei" panose="02010609060101010101" pitchFamily="49" charset="-122"/>
            </a:endParaRPr>
          </a:p>
        </p:txBody>
      </p:sp>
      <p:pic>
        <p:nvPicPr>
          <p:cNvPr id="11" name="Picture 8" title="University of Manchester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0910" y="202035"/>
            <a:ext cx="1832818" cy="7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userDrawn="1"/>
        </p:nvSpPr>
        <p:spPr bwMode="auto">
          <a:xfrm>
            <a:off x="167432" y="1196752"/>
            <a:ext cx="35814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600">
                <a:solidFill>
                  <a:srgbClr val="FDB828"/>
                </a:solidFill>
                <a:latin typeface="Effra" panose="020B0603020203020204" pitchFamily="34" charset="0"/>
                <a:ea typeface="Tahoma" panose="020B0604030504040204" pitchFamily="34" charset="0"/>
                <a:cs typeface="Tahoma" panose="020B0604030504040204" pitchFamily="34" charset="0"/>
              </a:rPr>
              <a:t>The University of Manchester Library</a:t>
            </a:r>
            <a:endParaRPr lang="en-GB">
              <a:solidFill>
                <a:srgbClr val="595959"/>
              </a:solidFill>
              <a:latin typeface="Effra" panose="020B0603020203020204" pitchFamily="34" charset="0"/>
              <a:ea typeface="Tahoma" panose="020B0604030504040204" pitchFamily="34" charset="0"/>
              <a:cs typeface="Tahoma" panose="020B0604030504040204" pitchFamily="34" charset="0"/>
            </a:endParaRPr>
          </a:p>
        </p:txBody>
      </p:sp>
      <p:pic>
        <p:nvPicPr>
          <p:cNvPr id="13" name="Picture 1" title="My Learning Essentials brand banner"/>
          <p:cNvPicPr>
            <a:picLocks noChangeAspect="1"/>
          </p:cNvPicPr>
          <p:nvPr userDrawn="1"/>
        </p:nvPicPr>
        <p:blipFill rotWithShape="1">
          <a:blip r:embed="rId5" cstate="print">
            <a:extLst>
              <a:ext uri="{28A0092B-C50C-407E-A947-70E740481C1C}">
                <a14:useLocalDpi xmlns:a14="http://schemas.microsoft.com/office/drawing/2010/main" val="0"/>
              </a:ext>
            </a:extLst>
          </a:blip>
          <a:srcRect l="5808" r="3637"/>
          <a:stretch/>
        </p:blipFill>
        <p:spPr bwMode="auto">
          <a:xfrm>
            <a:off x="-36512" y="2996952"/>
            <a:ext cx="57099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title="blockboard catalyst award logo"/>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6070542" y="332656"/>
            <a:ext cx="2965954" cy="864096"/>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title="gold twitter icon"/>
          <p:cNvGrpSpPr/>
          <p:nvPr userDrawn="1"/>
        </p:nvGrpSpPr>
        <p:grpSpPr>
          <a:xfrm>
            <a:off x="179512" y="6165304"/>
            <a:ext cx="2592288" cy="390876"/>
            <a:chOff x="395536" y="1124744"/>
            <a:chExt cx="2592288" cy="390876"/>
          </a:xfrm>
        </p:grpSpPr>
        <p:sp>
          <p:nvSpPr>
            <p:cNvPr id="18" name="Rectangle 17"/>
            <p:cNvSpPr/>
            <p:nvPr userDrawn="1"/>
          </p:nvSpPr>
          <p:spPr>
            <a:xfrm>
              <a:off x="827584" y="1124744"/>
              <a:ext cx="2160240" cy="390876"/>
            </a:xfrm>
            <a:prstGeom prst="rect">
              <a:avLst/>
            </a:prstGeom>
          </p:spPr>
          <p:txBody>
            <a:bodyPr wrap="square">
              <a:spAutoFit/>
            </a:bodyPr>
            <a:lstStyle/>
            <a:p>
              <a:pPr>
                <a:lnSpc>
                  <a:spcPct val="115000"/>
                </a:lnSpc>
                <a:spcBef>
                  <a:spcPts val="1000"/>
                </a:spcBef>
                <a:buFont typeface="+mj-lt"/>
                <a:buNone/>
              </a:pPr>
              <a:r>
                <a:rPr lang="en-GB">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GB" err="1">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mlemanchester</a:t>
              </a:r>
              <a:endParaRPr lang="en-GB">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9" name="Picture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5536" y="1124744"/>
              <a:ext cx="455603" cy="369617"/>
            </a:xfrm>
            <a:prstGeom prst="rect">
              <a:avLst/>
            </a:prstGeom>
          </p:spPr>
        </p:pic>
      </p:grpSp>
    </p:spTree>
    <p:extLst>
      <p:ext uri="{BB962C8B-B14F-4D97-AF65-F5344CB8AC3E}">
        <p14:creationId xmlns:p14="http://schemas.microsoft.com/office/powerpoint/2010/main" val="1397608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nn">
    <p:spTree>
      <p:nvGrpSpPr>
        <p:cNvPr id="1" name=""/>
        <p:cNvGrpSpPr/>
        <p:nvPr/>
      </p:nvGrpSpPr>
      <p:grpSpPr>
        <a:xfrm>
          <a:off x="0" y="0"/>
          <a:ext cx="0" cy="0"/>
          <a:chOff x="0" y="0"/>
          <a:chExt cx="0" cy="0"/>
        </a:xfrm>
      </p:grpSpPr>
      <p:grpSp>
        <p:nvGrpSpPr>
          <p:cNvPr id="6" name="Group 5"/>
          <p:cNvGrpSpPr/>
          <p:nvPr userDrawn="1"/>
        </p:nvGrpSpPr>
        <p:grpSpPr>
          <a:xfrm>
            <a:off x="539552" y="1556792"/>
            <a:ext cx="7992888" cy="4968552"/>
            <a:chOff x="611560" y="1628800"/>
            <a:chExt cx="7416824" cy="4608512"/>
          </a:xfrm>
        </p:grpSpPr>
        <p:sp>
          <p:nvSpPr>
            <p:cNvPr id="4" name="Oval 3"/>
            <p:cNvSpPr/>
            <p:nvPr userDrawn="1"/>
          </p:nvSpPr>
          <p:spPr>
            <a:xfrm>
              <a:off x="611560" y="1628800"/>
              <a:ext cx="4536504" cy="4536504"/>
            </a:xfrm>
            <a:prstGeom prst="ellipse">
              <a:avLst/>
            </a:prstGeom>
            <a:solidFill>
              <a:schemeClr val="bg1">
                <a:alpha val="43000"/>
              </a:schemeClr>
            </a:solidFill>
            <a:ln w="38100">
              <a:solidFill>
                <a:srgbClr val="7A1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ahoma" panose="020B0604030504040204" pitchFamily="34" charset="0"/>
              </a:endParaRPr>
            </a:p>
          </p:txBody>
        </p:sp>
        <p:sp>
          <p:nvSpPr>
            <p:cNvPr id="5" name="Oval 4"/>
            <p:cNvSpPr/>
            <p:nvPr userDrawn="1"/>
          </p:nvSpPr>
          <p:spPr>
            <a:xfrm>
              <a:off x="3491880" y="1700808"/>
              <a:ext cx="4536504" cy="4536504"/>
            </a:xfrm>
            <a:prstGeom prst="ellipse">
              <a:avLst/>
            </a:prstGeom>
            <a:solidFill>
              <a:schemeClr val="bg1">
                <a:alpha val="43000"/>
              </a:schemeClr>
            </a:solidFill>
            <a:ln w="38100">
              <a:solidFill>
                <a:srgbClr val="FDB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ahoma" panose="020B0604030504040204" pitchFamily="34" charset="0"/>
              </a:endParaRPr>
            </a:p>
          </p:txBody>
        </p:sp>
      </p:gr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1" name="Text Placeholder 8"/>
          <p:cNvSpPr>
            <a:spLocks noGrp="1"/>
          </p:cNvSpPr>
          <p:nvPr>
            <p:ph type="body" sz="quarter" idx="12" hasCustomPrompt="1"/>
          </p:nvPr>
        </p:nvSpPr>
        <p:spPr>
          <a:xfrm>
            <a:off x="5868144" y="3068960"/>
            <a:ext cx="2520280" cy="1656184"/>
          </a:xfrm>
          <a:prstGeom prst="rect">
            <a:avLst/>
          </a:prstGeom>
        </p:spPr>
        <p:txBody>
          <a:bodyPr tIns="288000"/>
          <a:lstStyle>
            <a:lvl1pPr marL="216000" indent="0">
              <a:lnSpc>
                <a:spcPct val="150000"/>
              </a:lnSpc>
              <a:spcBef>
                <a:spcPts val="1800"/>
              </a:spcBef>
              <a:spcAft>
                <a:spcPts val="1800"/>
              </a:spcAft>
              <a:buNone/>
              <a:defRPr kumimoji="0" lang="en-US" sz="2800" b="0" i="0" u="none" strike="noStrike" kern="1200" cap="none" spc="0" normalizeH="0" baseline="0" dirty="0" smtClean="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Placeholder text</a:t>
            </a:r>
          </a:p>
        </p:txBody>
      </p:sp>
      <p:sp>
        <p:nvSpPr>
          <p:cNvPr id="12" name="Text Placeholder 8"/>
          <p:cNvSpPr>
            <a:spLocks noGrp="1"/>
          </p:cNvSpPr>
          <p:nvPr>
            <p:ph type="body" sz="quarter" idx="13" hasCustomPrompt="1"/>
          </p:nvPr>
        </p:nvSpPr>
        <p:spPr>
          <a:xfrm>
            <a:off x="683568" y="3068960"/>
            <a:ext cx="2520280" cy="1656184"/>
          </a:xfrm>
          <a:prstGeom prst="rect">
            <a:avLst/>
          </a:prstGeom>
        </p:spPr>
        <p:txBody>
          <a:bodyPr tIns="288000"/>
          <a:lstStyle>
            <a:lvl1pPr marL="216000" indent="0">
              <a:lnSpc>
                <a:spcPct val="150000"/>
              </a:lnSpc>
              <a:spcBef>
                <a:spcPts val="1800"/>
              </a:spcBef>
              <a:spcAft>
                <a:spcPts val="1800"/>
              </a:spcAft>
              <a:buNone/>
              <a:defRPr kumimoji="0" lang="en-US" sz="2800" b="0" i="0" u="none" strike="noStrike" kern="1200" cap="none" spc="0" normalizeH="0" baseline="0" dirty="0" smtClean="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Placeholder text</a:t>
            </a:r>
          </a:p>
        </p:txBody>
      </p:sp>
      <p:sp>
        <p:nvSpPr>
          <p:cNvPr id="13" name="Text Placeholder 8"/>
          <p:cNvSpPr>
            <a:spLocks noGrp="1"/>
          </p:cNvSpPr>
          <p:nvPr>
            <p:ph type="body" sz="quarter" idx="14" hasCustomPrompt="1"/>
          </p:nvPr>
        </p:nvSpPr>
        <p:spPr>
          <a:xfrm>
            <a:off x="3707904" y="3068960"/>
            <a:ext cx="1656184" cy="2160240"/>
          </a:xfrm>
          <a:prstGeom prst="rect">
            <a:avLst/>
          </a:prstGeom>
        </p:spPr>
        <p:txBody>
          <a:bodyPr tIns="288000"/>
          <a:lstStyle>
            <a:lvl1pPr marL="216000" indent="0">
              <a:lnSpc>
                <a:spcPct val="150000"/>
              </a:lnSpc>
              <a:spcBef>
                <a:spcPts val="1800"/>
              </a:spcBef>
              <a:spcAft>
                <a:spcPts val="1800"/>
              </a:spcAft>
              <a:buNone/>
              <a:defRPr kumimoji="0" lang="en-US" sz="2400" b="0" i="0" u="none" strike="noStrike" kern="1200" cap="none" spc="0" normalizeH="0" baseline="0" dirty="0" smtClean="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Placeholder text</a:t>
            </a:r>
          </a:p>
        </p:txBody>
      </p:sp>
    </p:spTree>
    <p:extLst>
      <p:ext uri="{BB962C8B-B14F-4D97-AF65-F5344CB8AC3E}">
        <p14:creationId xmlns:p14="http://schemas.microsoft.com/office/powerpoint/2010/main" val="17850052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unk &amp; heading">
    <p:spTree>
      <p:nvGrpSpPr>
        <p:cNvPr id="1" name=""/>
        <p:cNvGrpSpPr/>
        <p:nvPr/>
      </p:nvGrpSpPr>
      <p:grpSpPr>
        <a:xfrm>
          <a:off x="0" y="0"/>
          <a:ext cx="0" cy="0"/>
          <a:chOff x="0" y="0"/>
          <a:chExt cx="0" cy="0"/>
        </a:xfrm>
      </p:grpSpPr>
      <p:pic>
        <p:nvPicPr>
          <p:cNvPr id="1026" name="Picture 2" title="My Learning Essentials Punk hea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8144" y="2051330"/>
            <a:ext cx="3309937"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Rectangle 4" title="transparent box"/>
              <p:cNvSpPr/>
              <p:nvPr userDrawn="1"/>
            </p:nvSpPr>
            <p:spPr>
              <a:xfrm>
                <a:off x="0" y="44624"/>
                <a:ext cx="9144000"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a:fld id="{825F15A7-03F4-43D7-82C5-3E23DA2F108C}" type="mathplaceholder">
                        <a:rPr lang="en-GB" i="1">
                          <a:solidFill>
                            <a:srgbClr val="FFFFFF"/>
                          </a:solidFill>
                          <a:latin typeface="Open Sans Semibold"/>
                        </a:rPr>
                        <a:t>Type equation here.</a:t>
                      </a:fld>
                    </m:oMath>
                  </m:oMathPara>
                </a14:m>
                <a:endParaRPr lang="en-GB">
                  <a:solidFill>
                    <a:srgbClr val="FFFFFF"/>
                  </a:solidFill>
                  <a:latin typeface="Open Sans Semibold"/>
                </a:endParaRPr>
              </a:p>
            </p:txBody>
          </p:sp>
        </mc:Choice>
        <mc:Fallback xmlns="">
          <p:sp>
            <p:nvSpPr>
              <p:cNvPr id="5" name="Rectangle 4" title="transparent box"/>
              <p:cNvSpPr>
                <a:spLocks noRot="1" noChangeAspect="1" noMove="1" noResize="1" noEditPoints="1" noAdjustHandles="1" noChangeArrowheads="1" noChangeShapeType="1" noTextEdit="1"/>
              </p:cNvSpPr>
              <p:nvPr userDrawn="1"/>
            </p:nvSpPr>
            <p:spPr>
              <a:xfrm>
                <a:off x="0" y="44624"/>
                <a:ext cx="9144000" cy="6858000"/>
              </a:xfrm>
              <a:prstGeom prst="rect">
                <a:avLst/>
              </a:prstGeom>
              <a:blipFill>
                <a:blip r:embed="rId3"/>
                <a:stretch>
                  <a:fillRect/>
                </a:stretch>
              </a:blipFill>
              <a:ln>
                <a:noFill/>
              </a:ln>
            </p:spPr>
            <p:txBody>
              <a:bodyPr/>
              <a:lstStyle/>
              <a:p>
                <a:r>
                  <a:rPr lang="en-US">
                    <a:noFill/>
                  </a:rPr>
                  <a:t> </a:t>
                </a:r>
              </a:p>
            </p:txBody>
          </p:sp>
        </mc:Fallback>
      </mc:AlternateContent>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1" name="Text Placeholder 10"/>
          <p:cNvSpPr>
            <a:spLocks noGrp="1"/>
          </p:cNvSpPr>
          <p:nvPr>
            <p:ph type="body" sz="quarter" idx="11"/>
          </p:nvPr>
        </p:nvSpPr>
        <p:spPr>
          <a:xfrm>
            <a:off x="250825" y="1628774"/>
            <a:ext cx="5545311" cy="4968577"/>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pic>
        <p:nvPicPr>
          <p:cNvPr id="13" name="Picture 12"/>
          <p:cNvPicPr>
            <a:picLocks noChangeAspect="1"/>
          </p:cNvPicPr>
          <p:nvPr userDrawn="1"/>
        </p:nvPicPr>
        <p:blipFill rotWithShape="1">
          <a:blip r:embed="rId4">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Tree>
    <p:extLst>
      <p:ext uri="{BB962C8B-B14F-4D97-AF65-F5344CB8AC3E}">
        <p14:creationId xmlns:p14="http://schemas.microsoft.com/office/powerpoint/2010/main" val="34329779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urple heading grey rule">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7"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572562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urple heading gold rule">
    <p:spTree>
      <p:nvGrpSpPr>
        <p:cNvPr id="1" name=""/>
        <p:cNvGrpSpPr/>
        <p:nvPr/>
      </p:nvGrpSpPr>
      <p:grpSpPr>
        <a:xfrm>
          <a:off x="0" y="0"/>
          <a:ext cx="0" cy="0"/>
          <a:chOff x="0" y="0"/>
          <a:chExt cx="0" cy="0"/>
        </a:xfrm>
      </p:grpSpPr>
      <p:pic>
        <p:nvPicPr>
          <p:cNvPr id="2" name="Picture 1"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9" y="980728"/>
            <a:ext cx="7640845" cy="67618"/>
          </a:xfrm>
          <a:prstGeom prst="rect">
            <a:avLst/>
          </a:prstGeom>
        </p:spPr>
      </p:pic>
      <p:sp>
        <p:nvSpPr>
          <p:cNvPr id="6" name="Text Placeholder 8"/>
          <p:cNvSpPr>
            <a:spLocks noGrp="1"/>
          </p:cNvSpPr>
          <p:nvPr>
            <p:ph type="body" sz="quarter" idx="10"/>
          </p:nvPr>
        </p:nvSpPr>
        <p:spPr>
          <a:xfrm>
            <a:off x="179388" y="-2738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2089379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8" name="Text Placeholder 8"/>
          <p:cNvSpPr>
            <a:spLocks noGrp="1"/>
          </p:cNvSpPr>
          <p:nvPr>
            <p:ph type="body" sz="quarter" idx="10"/>
          </p:nvPr>
        </p:nvSpPr>
        <p:spPr>
          <a:xfrm>
            <a:off x="179388" y="-2738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pic>
        <p:nvPicPr>
          <p:cNvPr id="7" name="Picture 6"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980728"/>
            <a:ext cx="6200432" cy="54871"/>
          </a:xfrm>
          <a:prstGeom prst="rect">
            <a:avLst/>
          </a:prstGeom>
        </p:spPr>
      </p:pic>
      <p:pic>
        <p:nvPicPr>
          <p:cNvPr id="1027" name="Picture 3" title="computer screen grey"/>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1" y="5890444"/>
            <a:ext cx="864095" cy="809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Placeholder 11"/>
          <p:cNvSpPr>
            <a:spLocks noGrp="1"/>
          </p:cNvSpPr>
          <p:nvPr>
            <p:ph type="body" sz="quarter" idx="11" hasCustomPrompt="1"/>
          </p:nvPr>
        </p:nvSpPr>
        <p:spPr>
          <a:xfrm>
            <a:off x="1547664" y="5877272"/>
            <a:ext cx="6624736" cy="719360"/>
          </a:xfrm>
          <a:prstGeom prst="rect">
            <a:avLst/>
          </a:prstGeom>
        </p:spPr>
        <p:txBody>
          <a:bodyPr anchor="ctr" anchorCtr="0"/>
          <a:lstStyle>
            <a:lvl1pPr marL="0" indent="0">
              <a:buNone/>
              <a:defRPr lang="en-GB" sz="2400" b="0" i="0" u="none" smtClean="0">
                <a:effectLst/>
                <a:latin typeface="Tahoma" panose="020B0604030504040204" pitchFamily="34" charset="0"/>
              </a:defRPr>
            </a:lvl1pPr>
            <a:lvl3pPr marL="914400" indent="0">
              <a:buNone/>
              <a:defRPr/>
            </a:lvl3pPr>
          </a:lstStyle>
          <a:p>
            <a:pPr lvl="0"/>
            <a:r>
              <a:rPr lang="en-GB" b="0" i="0">
                <a:solidFill>
                  <a:srgbClr val="444444"/>
                </a:solidFill>
                <a:effectLst/>
                <a:latin typeface="Roboto"/>
              </a:rPr>
              <a:t>https://goo.gl/kG3AKz place video URL here</a:t>
            </a:r>
            <a:endParaRPr lang="en-US"/>
          </a:p>
        </p:txBody>
      </p:sp>
      <p:sp>
        <p:nvSpPr>
          <p:cNvPr id="16" name="Media Placeholder 15"/>
          <p:cNvSpPr>
            <a:spLocks noGrp="1"/>
          </p:cNvSpPr>
          <p:nvPr>
            <p:ph type="media" sz="quarter" idx="13"/>
          </p:nvPr>
        </p:nvSpPr>
        <p:spPr>
          <a:xfrm>
            <a:off x="1331640" y="1484784"/>
            <a:ext cx="6624736" cy="3600400"/>
          </a:xfrm>
          <a:prstGeom prst="rect">
            <a:avLst/>
          </a:prstGeom>
        </p:spPr>
        <p:txBody>
          <a:bodyPr/>
          <a:lstStyle>
            <a:lvl1pPr marL="0" indent="0">
              <a:buNone/>
              <a:defRPr>
                <a:latin typeface="Tahoma" panose="020B0604030504040204" pitchFamily="34" charset="0"/>
              </a:defRPr>
            </a:lvl1pPr>
          </a:lstStyle>
          <a:p>
            <a:endParaRPr lang="en-GB"/>
          </a:p>
        </p:txBody>
      </p:sp>
    </p:spTree>
    <p:extLst>
      <p:ext uri="{BB962C8B-B14F-4D97-AF65-F5344CB8AC3E}">
        <p14:creationId xmlns:p14="http://schemas.microsoft.com/office/powerpoint/2010/main" val="27479658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able_time">
    <p:spTree>
      <p:nvGrpSpPr>
        <p:cNvPr id="1" name=""/>
        <p:cNvGrpSpPr/>
        <p:nvPr/>
      </p:nvGrpSpPr>
      <p:grpSpPr>
        <a:xfrm>
          <a:off x="0" y="0"/>
          <a:ext cx="0" cy="0"/>
          <a:chOff x="0" y="0"/>
          <a:chExt cx="0" cy="0"/>
        </a:xfrm>
      </p:grpSpPr>
      <p:sp>
        <p:nvSpPr>
          <p:cNvPr id="8"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pic>
        <p:nvPicPr>
          <p:cNvPr id="7" name="Picture 6"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1196752"/>
            <a:ext cx="6200432" cy="54871"/>
          </a:xfrm>
          <a:prstGeom prst="rect">
            <a:avLst/>
          </a:prstGeom>
        </p:spPr>
      </p:pic>
      <p:pic>
        <p:nvPicPr>
          <p:cNvPr id="1027" name="Picture 3" title="clock icon"/>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244408" y="5949280"/>
            <a:ext cx="601460" cy="61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able Placeholder 2"/>
          <p:cNvSpPr>
            <a:spLocks noGrp="1"/>
          </p:cNvSpPr>
          <p:nvPr>
            <p:ph type="tbl" sz="quarter" idx="14"/>
          </p:nvPr>
        </p:nvSpPr>
        <p:spPr>
          <a:xfrm>
            <a:off x="539552" y="1556792"/>
            <a:ext cx="8064896" cy="4032448"/>
          </a:xfrm>
          <a:prstGeom prst="rect">
            <a:avLst/>
          </a:prstGeom>
        </p:spPr>
        <p:txBody>
          <a:bodyPr/>
          <a:lstStyle>
            <a:lvl1pPr>
              <a:defRPr>
                <a:latin typeface="Tahoma" panose="020B0604030504040204" pitchFamily="34" charset="0"/>
              </a:defRPr>
            </a:lvl1pPr>
          </a:lstStyle>
          <a:p>
            <a:endParaRPr lang="en-GB"/>
          </a:p>
        </p:txBody>
      </p:sp>
    </p:spTree>
    <p:extLst>
      <p:ext uri="{BB962C8B-B14F-4D97-AF65-F5344CB8AC3E}">
        <p14:creationId xmlns:p14="http://schemas.microsoft.com/office/powerpoint/2010/main" val="4677068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able_tim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44941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Venn">
    <p:spTree>
      <p:nvGrpSpPr>
        <p:cNvPr id="1" name=""/>
        <p:cNvGrpSpPr/>
        <p:nvPr/>
      </p:nvGrpSpPr>
      <p:grpSpPr>
        <a:xfrm>
          <a:off x="0" y="0"/>
          <a:ext cx="0" cy="0"/>
          <a:chOff x="0" y="0"/>
          <a:chExt cx="0" cy="0"/>
        </a:xfrm>
      </p:grpSpPr>
      <p:sp>
        <p:nvSpPr>
          <p:cNvPr id="4" name="Oval 3" title="purple circle white fill"/>
          <p:cNvSpPr/>
          <p:nvPr userDrawn="1"/>
        </p:nvSpPr>
        <p:spPr>
          <a:xfrm>
            <a:off x="539552" y="1556792"/>
            <a:ext cx="4888854" cy="4890918"/>
          </a:xfrm>
          <a:prstGeom prst="ellipse">
            <a:avLst/>
          </a:prstGeom>
          <a:solidFill>
            <a:schemeClr val="bg2">
              <a:alpha val="43000"/>
            </a:schemeClr>
          </a:solidFill>
          <a:ln w="38100">
            <a:solidFill>
              <a:srgbClr val="7A1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Tahoma" panose="020B0604030504040204" pitchFamily="34" charset="0"/>
            </a:endParaRPr>
          </a:p>
        </p:txBody>
      </p:sp>
      <p:sp>
        <p:nvSpPr>
          <p:cNvPr id="5" name="Oval 4" title="gold circle white fill"/>
          <p:cNvSpPr/>
          <p:nvPr userDrawn="1"/>
        </p:nvSpPr>
        <p:spPr>
          <a:xfrm>
            <a:off x="3643586" y="1634426"/>
            <a:ext cx="4888854" cy="4890918"/>
          </a:xfrm>
          <a:prstGeom prst="ellipse">
            <a:avLst/>
          </a:prstGeom>
          <a:solidFill>
            <a:schemeClr val="bg1">
              <a:alpha val="43000"/>
            </a:schemeClr>
          </a:solidFill>
          <a:ln w="38100">
            <a:solidFill>
              <a:srgbClr val="FDB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Tahoma" panose="020B0604030504040204" pitchFamily="34" charset="0"/>
            </a:endParaRP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9" name="Text Placeholder 8"/>
          <p:cNvSpPr>
            <a:spLocks noGrp="1"/>
          </p:cNvSpPr>
          <p:nvPr userDrawn="1">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1" name="Text Placeholder 8"/>
          <p:cNvSpPr>
            <a:spLocks noGrp="1"/>
          </p:cNvSpPr>
          <p:nvPr userDrawn="1">
            <p:ph type="body" sz="quarter" idx="12" hasCustomPrompt="1"/>
          </p:nvPr>
        </p:nvSpPr>
        <p:spPr>
          <a:xfrm>
            <a:off x="5868144" y="3068960"/>
            <a:ext cx="2520280" cy="1656184"/>
          </a:xfrm>
          <a:prstGeom prst="rect">
            <a:avLst/>
          </a:prstGeom>
        </p:spPr>
        <p:txBody>
          <a:bodyPr tIns="288000"/>
          <a:lstStyle>
            <a:lvl1pPr marL="216000" indent="0">
              <a:lnSpc>
                <a:spcPct val="150000"/>
              </a:lnSpc>
              <a:spcBef>
                <a:spcPts val="1800"/>
              </a:spcBef>
              <a:spcAft>
                <a:spcPts val="1800"/>
              </a:spcAft>
              <a:buNone/>
              <a:defRPr kumimoji="0" lang="en-US" sz="2800" b="0" i="0" u="none" strike="noStrike" kern="1200" cap="none" spc="0" normalizeH="0" baseline="0" dirty="0" smtClean="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Placeholder text</a:t>
            </a:r>
          </a:p>
        </p:txBody>
      </p:sp>
      <p:sp>
        <p:nvSpPr>
          <p:cNvPr id="12" name="Text Placeholder 8"/>
          <p:cNvSpPr>
            <a:spLocks noGrp="1"/>
          </p:cNvSpPr>
          <p:nvPr userDrawn="1">
            <p:ph type="body" sz="quarter" idx="13" hasCustomPrompt="1"/>
          </p:nvPr>
        </p:nvSpPr>
        <p:spPr>
          <a:xfrm>
            <a:off x="683568" y="3068960"/>
            <a:ext cx="2520280" cy="1656184"/>
          </a:xfrm>
          <a:prstGeom prst="rect">
            <a:avLst/>
          </a:prstGeom>
        </p:spPr>
        <p:txBody>
          <a:bodyPr tIns="288000"/>
          <a:lstStyle>
            <a:lvl1pPr marL="216000" indent="0">
              <a:lnSpc>
                <a:spcPct val="150000"/>
              </a:lnSpc>
              <a:spcBef>
                <a:spcPts val="1800"/>
              </a:spcBef>
              <a:spcAft>
                <a:spcPts val="1800"/>
              </a:spcAft>
              <a:buNone/>
              <a:defRPr kumimoji="0" lang="en-US" sz="2800" b="0" i="0" u="none" strike="noStrike" kern="1200" cap="none" spc="0" normalizeH="0" baseline="0" dirty="0" smtClean="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Placeholder text</a:t>
            </a:r>
          </a:p>
        </p:txBody>
      </p:sp>
      <p:sp>
        <p:nvSpPr>
          <p:cNvPr id="13" name="Text Placeholder 8"/>
          <p:cNvSpPr>
            <a:spLocks noGrp="1"/>
          </p:cNvSpPr>
          <p:nvPr userDrawn="1">
            <p:ph type="body" sz="quarter" idx="14" hasCustomPrompt="1"/>
          </p:nvPr>
        </p:nvSpPr>
        <p:spPr>
          <a:xfrm>
            <a:off x="3707904" y="3068960"/>
            <a:ext cx="1656184" cy="2160240"/>
          </a:xfrm>
          <a:prstGeom prst="rect">
            <a:avLst/>
          </a:prstGeom>
        </p:spPr>
        <p:txBody>
          <a:bodyPr tIns="288000"/>
          <a:lstStyle>
            <a:lvl1pPr marL="216000" indent="0">
              <a:lnSpc>
                <a:spcPct val="150000"/>
              </a:lnSpc>
              <a:spcBef>
                <a:spcPts val="1800"/>
              </a:spcBef>
              <a:spcAft>
                <a:spcPts val="1800"/>
              </a:spcAft>
              <a:buNone/>
              <a:defRPr kumimoji="0" lang="en-US" sz="2400" b="0" i="0" u="none" strike="noStrike" kern="1200" cap="none" spc="0" normalizeH="0" baseline="0" dirty="0" smtClean="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Placeholder text</a:t>
            </a:r>
          </a:p>
        </p:txBody>
      </p:sp>
    </p:spTree>
    <p:extLst>
      <p:ext uri="{BB962C8B-B14F-4D97-AF65-F5344CB8AC3E}">
        <p14:creationId xmlns:p14="http://schemas.microsoft.com/office/powerpoint/2010/main" val="13093595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qoute_1">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1475656" y="1988840"/>
            <a:ext cx="6264696" cy="2879725"/>
          </a:xfrm>
          <a:prstGeom prst="rect">
            <a:avLst/>
          </a:prstGeom>
        </p:spPr>
        <p:txBody>
          <a:bodyPr/>
          <a:lstStyle>
            <a:lvl1pPr marL="0" indent="0">
              <a:buNone/>
              <a:defRPr>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amet, consectetuer adipiscing elit. Maecenas porttitor congue massa. Fusce posuere, magna sed pulvinar ultricies, purus lectus </a:t>
            </a:r>
            <a:r>
              <a:rPr lang="en-US" err="1"/>
              <a:t>malesuada</a:t>
            </a:r>
            <a:r>
              <a:rPr lang="en-US"/>
              <a:t> libero.</a:t>
            </a:r>
          </a:p>
        </p:txBody>
      </p:sp>
      <p:pic>
        <p:nvPicPr>
          <p:cNvPr id="8" name="Picture 7"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5" name="Text Placeholder 6"/>
          <p:cNvSpPr>
            <a:spLocks noGrp="1"/>
          </p:cNvSpPr>
          <p:nvPr>
            <p:ph type="body" sz="quarter" idx="12" hasCustomPrompt="1"/>
          </p:nvPr>
        </p:nvSpPr>
        <p:spPr>
          <a:xfrm>
            <a:off x="3995936" y="5301208"/>
            <a:ext cx="3584458" cy="504056"/>
          </a:xfrm>
          <a:prstGeom prst="rect">
            <a:avLst/>
          </a:prstGeom>
        </p:spPr>
        <p:txBody>
          <a:bodyPr/>
          <a:lstStyle>
            <a:lvl1pPr marL="0" indent="0">
              <a:buNone/>
              <a:defRPr sz="2400" b="0">
                <a:solidFill>
                  <a:srgbClr val="7A1F7F"/>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Name here</a:t>
            </a:r>
          </a:p>
        </p:txBody>
      </p:sp>
    </p:spTree>
    <p:extLst>
      <p:ext uri="{BB962C8B-B14F-4D97-AF65-F5344CB8AC3E}">
        <p14:creationId xmlns:p14="http://schemas.microsoft.com/office/powerpoint/2010/main" val="14481378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qoute_2">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1475656" y="1988840"/>
            <a:ext cx="6264696" cy="2879725"/>
          </a:xfrm>
          <a:prstGeom prst="rect">
            <a:avLst/>
          </a:prstGeom>
        </p:spPr>
        <p:txBody>
          <a:bodyPr/>
          <a:lstStyle>
            <a:lvl1pPr marL="0" indent="0">
              <a:buNone/>
              <a:defRPr>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amet, consectetuer adipiscing elit. Maecenas porttitor congue massa. Fusce posuere, magna sed pulvinar ultricies, purus lectus </a:t>
            </a:r>
            <a:r>
              <a:rPr lang="en-US" err="1"/>
              <a:t>malesuada</a:t>
            </a:r>
            <a:r>
              <a:rPr lang="en-US"/>
              <a:t> libero.</a:t>
            </a:r>
          </a:p>
        </p:txBody>
      </p:sp>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5" name="Text Placeholder 6"/>
          <p:cNvSpPr>
            <a:spLocks noGrp="1"/>
          </p:cNvSpPr>
          <p:nvPr>
            <p:ph type="body" sz="quarter" idx="12" hasCustomPrompt="1"/>
          </p:nvPr>
        </p:nvSpPr>
        <p:spPr>
          <a:xfrm>
            <a:off x="3995936" y="5301208"/>
            <a:ext cx="3584458" cy="504056"/>
          </a:xfrm>
          <a:prstGeom prst="rect">
            <a:avLst/>
          </a:prstGeom>
          <a:noFill/>
        </p:spPr>
        <p:txBody>
          <a:bodyPr/>
          <a:lstStyle>
            <a:lvl1pPr marL="0" indent="0">
              <a:buNone/>
              <a:defRPr sz="2400" b="0">
                <a:solidFill>
                  <a:srgbClr val="7A1F7F"/>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Name here</a:t>
            </a:r>
          </a:p>
        </p:txBody>
      </p:sp>
      <p:pic>
        <p:nvPicPr>
          <p:cNvPr id="2050" name="Picture 2" title="gold 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599" y="1196752"/>
            <a:ext cx="6200775"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0720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 concepts">
    <p:spTree>
      <p:nvGrpSpPr>
        <p:cNvPr id="1" name=""/>
        <p:cNvGrpSpPr/>
        <p:nvPr/>
      </p:nvGrpSpPr>
      <p:grpSpPr>
        <a:xfrm>
          <a:off x="0" y="0"/>
          <a:ext cx="0" cy="0"/>
          <a:chOff x="0" y="0"/>
          <a:chExt cx="0" cy="0"/>
        </a:xfrm>
      </p:grpSpPr>
      <p:pic>
        <p:nvPicPr>
          <p:cNvPr id="9" name="Picture 8" title="purple box"/>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2600789"/>
            <a:ext cx="2664296" cy="2131437"/>
          </a:xfrm>
          <a:prstGeom prst="rect">
            <a:avLst/>
          </a:prstGeom>
        </p:spPr>
      </p:pic>
      <p:pic>
        <p:nvPicPr>
          <p:cNvPr id="3" name="Picture 2" title="grey line"/>
          <p:cNvPicPr>
            <a:picLocks noChangeAspect="1"/>
          </p:cNvPicPr>
          <p:nvPr userDrawn="1"/>
        </p:nvPicPr>
        <p:blipFill rotWithShape="1">
          <a:blip r:embed="rId3">
            <a:extLst>
              <a:ext uri="{28A0092B-C50C-407E-A947-70E740481C1C}">
                <a14:useLocalDpi xmlns:a14="http://schemas.microsoft.com/office/drawing/2010/main" val="0"/>
              </a:ext>
            </a:extLst>
          </a:blip>
          <a:srcRect l="24024" t="18173"/>
          <a:stretch/>
        </p:blipFill>
        <p:spPr>
          <a:xfrm>
            <a:off x="0" y="1209040"/>
            <a:ext cx="6947248" cy="55330"/>
          </a:xfrm>
          <a:prstGeom prst="rect">
            <a:avLst/>
          </a:prstGeom>
        </p:spPr>
      </p:pic>
      <p:pic>
        <p:nvPicPr>
          <p:cNvPr id="6" name="Picture 5" title="gold box"/>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28184" y="2636912"/>
            <a:ext cx="2667600" cy="2131200"/>
          </a:xfrm>
          <a:prstGeom prst="rect">
            <a:avLst/>
          </a:prstGeom>
        </p:spPr>
      </p:pic>
      <p:sp>
        <p:nvSpPr>
          <p:cNvPr id="7" name="Rectangle 6"/>
          <p:cNvSpPr/>
          <p:nvPr userDrawn="1"/>
        </p:nvSpPr>
        <p:spPr>
          <a:xfrm>
            <a:off x="6305881" y="2754675"/>
            <a:ext cx="2486307" cy="1943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Tahoma" panose="020B0604030504040204" pitchFamily="34" charset="0"/>
            </a:endParaRPr>
          </a:p>
        </p:txBody>
      </p:sp>
      <p:pic>
        <p:nvPicPr>
          <p:cNvPr id="8" name="Picture 7" title="grey box"/>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38047" y="2636910"/>
            <a:ext cx="2667906" cy="2131200"/>
          </a:xfrm>
          <a:prstGeom prst="rect">
            <a:avLst/>
          </a:prstGeom>
        </p:spPr>
      </p:pic>
      <p:sp>
        <p:nvSpPr>
          <p:cNvPr id="20" name="Text Placeholder 16"/>
          <p:cNvSpPr>
            <a:spLocks noGrp="1"/>
          </p:cNvSpPr>
          <p:nvPr userDrawn="1">
            <p:ph type="body" sz="quarter" idx="13" hasCustomPrompt="1"/>
          </p:nvPr>
        </p:nvSpPr>
        <p:spPr>
          <a:xfrm>
            <a:off x="637220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21" name="Text Placeholder 16"/>
          <p:cNvSpPr>
            <a:spLocks noGrp="1"/>
          </p:cNvSpPr>
          <p:nvPr userDrawn="1">
            <p:ph type="body" sz="quarter" idx="14" hasCustomPrompt="1"/>
          </p:nvPr>
        </p:nvSpPr>
        <p:spPr>
          <a:xfrm>
            <a:off x="3347864"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22" name="Text Placeholder 16"/>
          <p:cNvSpPr>
            <a:spLocks noGrp="1"/>
          </p:cNvSpPr>
          <p:nvPr userDrawn="1">
            <p:ph type="body" sz="quarter" idx="15" hasCustomPrompt="1"/>
          </p:nvPr>
        </p:nvSpPr>
        <p:spPr>
          <a:xfrm>
            <a:off x="395536"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23" name="Text Placeholder 8"/>
          <p:cNvSpPr>
            <a:spLocks noGrp="1"/>
          </p:cNvSpPr>
          <p:nvPr userDrawn="1">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29754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oute_1">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1475656" y="1988840"/>
            <a:ext cx="6264696" cy="2879725"/>
          </a:xfrm>
          <a:prstGeom prst="rect">
            <a:avLst/>
          </a:prstGeom>
        </p:spPr>
        <p:txBody>
          <a:bodyPr/>
          <a:lstStyle>
            <a:lvl1pPr marL="0" indent="0">
              <a:buNone/>
              <a:defRPr>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amet, consectetuer adipiscing elit. Maecenas porttitor congue massa. Fusce posuere, magna sed pulvinar ultricies, purus lectus </a:t>
            </a:r>
            <a:r>
              <a:rPr lang="en-US" err="1"/>
              <a:t>malesuada</a:t>
            </a:r>
            <a:r>
              <a:rPr lang="en-US"/>
              <a:t> libero.</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5" name="Text Placeholder 6"/>
          <p:cNvSpPr>
            <a:spLocks noGrp="1"/>
          </p:cNvSpPr>
          <p:nvPr>
            <p:ph type="body" sz="quarter" idx="12" hasCustomPrompt="1"/>
          </p:nvPr>
        </p:nvSpPr>
        <p:spPr>
          <a:xfrm>
            <a:off x="3995936" y="5301208"/>
            <a:ext cx="3584458" cy="504056"/>
          </a:xfrm>
          <a:prstGeom prst="rect">
            <a:avLst/>
          </a:prstGeom>
        </p:spPr>
        <p:txBody>
          <a:bodyPr/>
          <a:lstStyle>
            <a:lvl1pPr marL="0" indent="0">
              <a:buNone/>
              <a:defRPr sz="2400" b="0">
                <a:solidFill>
                  <a:srgbClr val="7A1F7F"/>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Name here</a:t>
            </a:r>
          </a:p>
        </p:txBody>
      </p:sp>
    </p:spTree>
    <p:extLst>
      <p:ext uri="{BB962C8B-B14F-4D97-AF65-F5344CB8AC3E}">
        <p14:creationId xmlns:p14="http://schemas.microsoft.com/office/powerpoint/2010/main" val="27435484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3 concepts">
    <p:spTree>
      <p:nvGrpSpPr>
        <p:cNvPr id="1" name=""/>
        <p:cNvGrpSpPr/>
        <p:nvPr/>
      </p:nvGrpSpPr>
      <p:grpSpPr>
        <a:xfrm>
          <a:off x="0" y="0"/>
          <a:ext cx="0" cy="0"/>
          <a:chOff x="0" y="0"/>
          <a:chExt cx="0" cy="0"/>
        </a:xfrm>
      </p:grpSpPr>
      <p:pic>
        <p:nvPicPr>
          <p:cNvPr id="3" name="Picture 2"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24024" t="18173"/>
          <a:stretch/>
        </p:blipFill>
        <p:spPr>
          <a:xfrm>
            <a:off x="0" y="1209040"/>
            <a:ext cx="6947248" cy="55330"/>
          </a:xfrm>
          <a:prstGeom prst="rect">
            <a:avLst/>
          </a:prstGeom>
        </p:spPr>
      </p:pic>
      <p:sp>
        <p:nvSpPr>
          <p:cNvPr id="20" name="Text Placeholder 16"/>
          <p:cNvSpPr>
            <a:spLocks noGrp="1"/>
          </p:cNvSpPr>
          <p:nvPr>
            <p:ph type="body" sz="quarter" idx="13" hasCustomPrompt="1"/>
          </p:nvPr>
        </p:nvSpPr>
        <p:spPr>
          <a:xfrm>
            <a:off x="637220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22" name="Text Placeholder 16"/>
          <p:cNvSpPr>
            <a:spLocks noGrp="1"/>
          </p:cNvSpPr>
          <p:nvPr>
            <p:ph type="body" sz="quarter" idx="15" hasCustomPrompt="1"/>
          </p:nvPr>
        </p:nvSpPr>
        <p:spPr>
          <a:xfrm>
            <a:off x="61156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23"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3" name="Text Placeholder 16"/>
          <p:cNvSpPr>
            <a:spLocks noGrp="1"/>
          </p:cNvSpPr>
          <p:nvPr>
            <p:ph type="body" sz="quarter" idx="16" hasCustomPrompt="1"/>
          </p:nvPr>
        </p:nvSpPr>
        <p:spPr>
          <a:xfrm>
            <a:off x="349188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Tree>
    <p:extLst>
      <p:ext uri="{BB962C8B-B14F-4D97-AF65-F5344CB8AC3E}">
        <p14:creationId xmlns:p14="http://schemas.microsoft.com/office/powerpoint/2010/main" val="20528382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concepts">
    <p:spTree>
      <p:nvGrpSpPr>
        <p:cNvPr id="1" name=""/>
        <p:cNvGrpSpPr/>
        <p:nvPr/>
      </p:nvGrpSpPr>
      <p:grpSpPr>
        <a:xfrm>
          <a:off x="0" y="0"/>
          <a:ext cx="0" cy="0"/>
          <a:chOff x="0" y="0"/>
          <a:chExt cx="0" cy="0"/>
        </a:xfrm>
      </p:grpSpPr>
      <p:pic>
        <p:nvPicPr>
          <p:cNvPr id="8" name="Picture 7" title="grey box"/>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9013" y="2276872"/>
            <a:ext cx="3425395" cy="2736304"/>
          </a:xfrm>
          <a:prstGeom prst="rect">
            <a:avLst/>
          </a:prstGeom>
        </p:spPr>
      </p:pic>
      <p:pic>
        <p:nvPicPr>
          <p:cNvPr id="9" name="Picture 8" title="purple box"/>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2549" y="2276872"/>
            <a:ext cx="3456384" cy="2765108"/>
          </a:xfrm>
          <a:prstGeom prst="rect">
            <a:avLst/>
          </a:prstGeom>
        </p:spPr>
      </p:pic>
      <p:pic>
        <p:nvPicPr>
          <p:cNvPr id="3" name="Picture 2" title="gold lin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12" y="1209040"/>
            <a:ext cx="6252299" cy="55330"/>
          </a:xfrm>
          <a:prstGeom prst="rect">
            <a:avLst/>
          </a:prstGeom>
        </p:spPr>
      </p:pic>
      <p:sp>
        <p:nvSpPr>
          <p:cNvPr id="21" name="Text Placeholder 16"/>
          <p:cNvSpPr>
            <a:spLocks noGrp="1"/>
          </p:cNvSpPr>
          <p:nvPr>
            <p:ph type="body" sz="quarter" idx="14" hasCustomPrompt="1"/>
          </p:nvPr>
        </p:nvSpPr>
        <p:spPr>
          <a:xfrm>
            <a:off x="4963029" y="2492896"/>
            <a:ext cx="3096344" cy="2376264"/>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22" name="Text Placeholder 16"/>
          <p:cNvSpPr>
            <a:spLocks noGrp="1"/>
          </p:cNvSpPr>
          <p:nvPr>
            <p:ph type="body" sz="quarter" idx="15" hasCustomPrompt="1"/>
          </p:nvPr>
        </p:nvSpPr>
        <p:spPr>
          <a:xfrm>
            <a:off x="714557" y="2492896"/>
            <a:ext cx="3168352" cy="2448272"/>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12"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27651127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2 concepts">
    <p:spTree>
      <p:nvGrpSpPr>
        <p:cNvPr id="1" name=""/>
        <p:cNvGrpSpPr/>
        <p:nvPr/>
      </p:nvGrpSpPr>
      <p:grpSpPr>
        <a:xfrm>
          <a:off x="0" y="0"/>
          <a:ext cx="0" cy="0"/>
          <a:chOff x="0" y="0"/>
          <a:chExt cx="0" cy="0"/>
        </a:xfrm>
      </p:grpSpPr>
      <p:pic>
        <p:nvPicPr>
          <p:cNvPr id="3" name="Picture 2"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1209040"/>
            <a:ext cx="6252299" cy="55330"/>
          </a:xfrm>
          <a:prstGeom prst="rect">
            <a:avLst/>
          </a:prstGeom>
        </p:spPr>
      </p:pic>
      <p:sp>
        <p:nvSpPr>
          <p:cNvPr id="21" name="Text Placeholder 16"/>
          <p:cNvSpPr>
            <a:spLocks noGrp="1"/>
          </p:cNvSpPr>
          <p:nvPr>
            <p:ph type="body" sz="quarter" idx="14" hasCustomPrompt="1"/>
          </p:nvPr>
        </p:nvSpPr>
        <p:spPr>
          <a:xfrm>
            <a:off x="4963029" y="2492896"/>
            <a:ext cx="3096344" cy="2376264"/>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22" name="Text Placeholder 16"/>
          <p:cNvSpPr>
            <a:spLocks noGrp="1"/>
          </p:cNvSpPr>
          <p:nvPr>
            <p:ph type="body" sz="quarter" idx="15" hasCustomPrompt="1"/>
          </p:nvPr>
        </p:nvSpPr>
        <p:spPr>
          <a:xfrm>
            <a:off x="714557" y="2492896"/>
            <a:ext cx="3168352" cy="2448272"/>
          </a:xfrm>
          <a:prstGeom prst="rect">
            <a:avLst/>
          </a:prstGeom>
        </p:spPr>
        <p:txBody>
          <a:bodyPr lIns="46800" rIns="46800" anchor="ctr" anchorCtr="0"/>
          <a:lstStyle>
            <a:lvl1pPr marL="0" indent="0" algn="ctr">
              <a:buNone/>
              <a:defRPr>
                <a:solidFill>
                  <a:schemeClr val="tx1">
                    <a:lumMod val="85000"/>
                    <a:lumOff val="15000"/>
                  </a:schemeClr>
                </a:solidFill>
                <a:latin typeface="Tahoma" panose="020B0604030504040204" pitchFamily="34" charset="0"/>
              </a:defRPr>
            </a:lvl1pPr>
            <a:lvl2pPr marL="457200" indent="0" algn="ctr">
              <a:buNone/>
              <a:defRPr/>
            </a:lvl2pPr>
          </a:lstStyle>
          <a:p>
            <a:pPr lvl="0"/>
            <a:r>
              <a:rPr lang="en-US"/>
              <a:t>Placeholder</a:t>
            </a:r>
          </a:p>
        </p:txBody>
      </p:sp>
      <p:sp>
        <p:nvSpPr>
          <p:cNvPr id="12"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23122859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pic>
        <p:nvPicPr>
          <p:cNvPr id="3" name="Picture 2" title="gold open book"/>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8384" y="188640"/>
            <a:ext cx="864096" cy="796133"/>
          </a:xfrm>
          <a:prstGeom prst="rect">
            <a:avLst/>
          </a:prstGeom>
        </p:spPr>
      </p:pic>
    </p:spTree>
    <p:extLst>
      <p:ext uri="{BB962C8B-B14F-4D97-AF65-F5344CB8AC3E}">
        <p14:creationId xmlns:p14="http://schemas.microsoft.com/office/powerpoint/2010/main" val="41831462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Chart title</a:t>
            </a:r>
          </a:p>
        </p:txBody>
      </p:sp>
      <p:graphicFrame>
        <p:nvGraphicFramePr>
          <p:cNvPr id="7" name="Chart 6"/>
          <p:cNvGraphicFramePr/>
          <p:nvPr userDrawn="1"/>
        </p:nvGraphicFramePr>
        <p:xfrm>
          <a:off x="35496" y="1484784"/>
          <a:ext cx="9073008" cy="5256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73059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5_Purple heading gold rule">
    <p:spTree>
      <p:nvGrpSpPr>
        <p:cNvPr id="1" name=""/>
        <p:cNvGrpSpPr/>
        <p:nvPr/>
      </p:nvGrpSpPr>
      <p:grpSpPr>
        <a:xfrm>
          <a:off x="0" y="0"/>
          <a:ext cx="0" cy="0"/>
          <a:chOff x="0" y="0"/>
          <a:chExt cx="0" cy="0"/>
        </a:xfrm>
      </p:grpSpPr>
      <p:graphicFrame>
        <p:nvGraphicFramePr>
          <p:cNvPr id="7" name="Chart 6"/>
          <p:cNvGraphicFramePr/>
          <p:nvPr userDrawn="1"/>
        </p:nvGraphicFramePr>
        <p:xfrm>
          <a:off x="251520" y="188640"/>
          <a:ext cx="8712968" cy="6480720"/>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title="purpl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Chart title</a:t>
            </a:r>
          </a:p>
        </p:txBody>
      </p:sp>
    </p:spTree>
    <p:extLst>
      <p:ext uri="{BB962C8B-B14F-4D97-AF65-F5344CB8AC3E}">
        <p14:creationId xmlns:p14="http://schemas.microsoft.com/office/powerpoint/2010/main" val="22880699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Purple heading gold rule">
    <p:spTree>
      <p:nvGrpSpPr>
        <p:cNvPr id="1" name=""/>
        <p:cNvGrpSpPr/>
        <p:nvPr/>
      </p:nvGrpSpPr>
      <p:grpSpPr>
        <a:xfrm>
          <a:off x="0" y="0"/>
          <a:ext cx="0" cy="0"/>
          <a:chOff x="0" y="0"/>
          <a:chExt cx="0" cy="0"/>
        </a:xfrm>
      </p:grpSpPr>
      <p:graphicFrame>
        <p:nvGraphicFramePr>
          <p:cNvPr id="7" name="Chart 6"/>
          <p:cNvGraphicFramePr/>
          <p:nvPr userDrawn="1"/>
        </p:nvGraphicFramePr>
        <p:xfrm>
          <a:off x="179512" y="289229"/>
          <a:ext cx="8640960" cy="6552728"/>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title="purpl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9" y="188640"/>
            <a:ext cx="7344940"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Chart title</a:t>
            </a:r>
          </a:p>
        </p:txBody>
      </p:sp>
    </p:spTree>
    <p:extLst>
      <p:ext uri="{BB962C8B-B14F-4D97-AF65-F5344CB8AC3E}">
        <p14:creationId xmlns:p14="http://schemas.microsoft.com/office/powerpoint/2010/main" val="20719561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latin typeface="Open Sans"/>
              </a:defRPr>
            </a:lvl2pPr>
            <a:lvl3pPr marL="914400" indent="0">
              <a:buNone/>
              <a:defRPr sz="2200">
                <a:solidFill>
                  <a:schemeClr val="tx1">
                    <a:lumMod val="65000"/>
                    <a:lumOff val="35000"/>
                  </a:schemeClr>
                </a:solidFill>
                <a:latin typeface="Open Sans"/>
              </a:defRPr>
            </a:lvl3pPr>
            <a:lvl4pPr marL="1371600" indent="0">
              <a:buNone/>
              <a:defRPr/>
            </a:lvl4pPr>
            <a:lvl5pPr marL="1828800" indent="0">
              <a:buNone/>
              <a:defRPr/>
            </a:lvl5pPr>
          </a:lstStyle>
          <a:p>
            <a:pPr lvl="0"/>
            <a:r>
              <a:rPr lang="en-US"/>
              <a:t>Click to edit Master text styles</a:t>
            </a:r>
          </a:p>
        </p:txBody>
      </p:sp>
      <p:pic>
        <p:nvPicPr>
          <p:cNvPr id="3" name="Picture 2" title="gold lightbulb"/>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395" y="188640"/>
            <a:ext cx="764073" cy="796133"/>
          </a:xfrm>
          <a:prstGeom prst="rect">
            <a:avLst/>
          </a:prstGeom>
        </p:spPr>
      </p:pic>
    </p:spTree>
    <p:extLst>
      <p:ext uri="{BB962C8B-B14F-4D97-AF65-F5344CB8AC3E}">
        <p14:creationId xmlns:p14="http://schemas.microsoft.com/office/powerpoint/2010/main" val="32204997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ubtitled list question">
    <p:spTree>
      <p:nvGrpSpPr>
        <p:cNvPr id="1" name=""/>
        <p:cNvGrpSpPr/>
        <p:nvPr/>
      </p:nvGrpSpPr>
      <p:grpSpPr>
        <a:xfrm>
          <a:off x="0" y="0"/>
          <a:ext cx="0" cy="0"/>
          <a:chOff x="0" y="0"/>
          <a:chExt cx="0" cy="0"/>
        </a:xfrm>
      </p:grpSpPr>
      <p:grpSp>
        <p:nvGrpSpPr>
          <p:cNvPr id="4" name="Group 3" title="1"/>
          <p:cNvGrpSpPr/>
          <p:nvPr userDrawn="1"/>
        </p:nvGrpSpPr>
        <p:grpSpPr>
          <a:xfrm>
            <a:off x="776853" y="2766827"/>
            <a:ext cx="566400" cy="590165"/>
            <a:chOff x="796833" y="2766827"/>
            <a:chExt cx="566400" cy="590165"/>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833" y="2766827"/>
              <a:ext cx="566400" cy="590165"/>
            </a:xfrm>
            <a:prstGeom prst="rect">
              <a:avLst/>
            </a:prstGeom>
          </p:spPr>
        </p:pic>
        <p:sp>
          <p:nvSpPr>
            <p:cNvPr id="12" name="TextBox 11"/>
            <p:cNvSpPr txBox="1"/>
            <p:nvPr userDrawn="1"/>
          </p:nvSpPr>
          <p:spPr>
            <a:xfrm>
              <a:off x="920121" y="2852936"/>
              <a:ext cx="323499" cy="461665"/>
            </a:xfrm>
            <a:prstGeom prst="rect">
              <a:avLst/>
            </a:prstGeom>
            <a:noFill/>
          </p:spPr>
          <p:txBody>
            <a:bodyPr wrap="square" rtlCol="0">
              <a:spAutoFit/>
            </a:bodyPr>
            <a:lstStyle/>
            <a:p>
              <a:r>
                <a:rPr lang="en-GB" sz="2400" b="1">
                  <a:solidFill>
                    <a:srgbClr val="7A1F7F"/>
                  </a:solidFill>
                  <a:latin typeface="Tahoma" panose="020B0604030504040204" pitchFamily="34" charset="0"/>
                  <a:ea typeface="Open Sans Semibold" panose="020B0706030804020204" pitchFamily="34" charset="0"/>
                  <a:cs typeface="Open Sans Semibold" panose="020B0706030804020204" pitchFamily="34" charset="0"/>
                </a:rPr>
                <a:t>1</a:t>
              </a:r>
            </a:p>
          </p:txBody>
        </p:sp>
      </p:grpSp>
      <p:grpSp>
        <p:nvGrpSpPr>
          <p:cNvPr id="13" name="Group 12"/>
          <p:cNvGrpSpPr/>
          <p:nvPr userDrawn="1"/>
        </p:nvGrpSpPr>
        <p:grpSpPr>
          <a:xfrm>
            <a:off x="776853" y="3776414"/>
            <a:ext cx="536489" cy="558999"/>
            <a:chOff x="786204" y="3526135"/>
            <a:chExt cx="536489" cy="558999"/>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15" name="TextBox 14" title="2"/>
            <p:cNvSpPr txBox="1"/>
            <p:nvPr/>
          </p:nvSpPr>
          <p:spPr>
            <a:xfrm>
              <a:off x="892698" y="3605579"/>
              <a:ext cx="323499" cy="461665"/>
            </a:xfrm>
            <a:prstGeom prst="rect">
              <a:avLst/>
            </a:prstGeom>
            <a:noFill/>
          </p:spPr>
          <p:txBody>
            <a:bodyPr wrap="square" rtlCol="0">
              <a:spAutoFit/>
            </a:bodyPr>
            <a:lstStyle/>
            <a:p>
              <a:r>
                <a:rPr lang="en-GB" sz="2400" b="1">
                  <a:solidFill>
                    <a:srgbClr val="7A1F7F"/>
                  </a:solidFill>
                  <a:latin typeface="Tahoma" panose="020B0604030504040204" pitchFamily="34" charset="0"/>
                  <a:ea typeface="Open Sans Semibold" panose="020B0706030804020204" pitchFamily="34" charset="0"/>
                  <a:cs typeface="Open Sans Semibold" panose="020B0706030804020204" pitchFamily="34" charset="0"/>
                </a:rPr>
                <a:t>2</a:t>
              </a:r>
            </a:p>
          </p:txBody>
        </p:sp>
      </p:grpSp>
      <p:grpSp>
        <p:nvGrpSpPr>
          <p:cNvPr id="16" name="Group 15" title="3"/>
          <p:cNvGrpSpPr/>
          <p:nvPr userDrawn="1"/>
        </p:nvGrpSpPr>
        <p:grpSpPr>
          <a:xfrm>
            <a:off x="776853" y="4754835"/>
            <a:ext cx="536489" cy="558999"/>
            <a:chOff x="786204" y="3526135"/>
            <a:chExt cx="536489" cy="558999"/>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18" name="TextBox 17"/>
            <p:cNvSpPr txBox="1"/>
            <p:nvPr/>
          </p:nvSpPr>
          <p:spPr>
            <a:xfrm>
              <a:off x="892698" y="3605579"/>
              <a:ext cx="323499" cy="461665"/>
            </a:xfrm>
            <a:prstGeom prst="rect">
              <a:avLst/>
            </a:prstGeom>
            <a:noFill/>
          </p:spPr>
          <p:txBody>
            <a:bodyPr wrap="square" rtlCol="0">
              <a:spAutoFit/>
            </a:bodyPr>
            <a:lstStyle/>
            <a:p>
              <a:r>
                <a:rPr lang="en-GB" sz="2400" b="1">
                  <a:solidFill>
                    <a:srgbClr val="7A1F7F"/>
                  </a:solidFill>
                  <a:latin typeface="Tahoma" panose="020B0604030504040204" pitchFamily="34" charset="0"/>
                  <a:ea typeface="Open Sans Semibold" panose="020B0706030804020204" pitchFamily="34" charset="0"/>
                  <a:cs typeface="Open Sans Semibold" panose="020B0706030804020204" pitchFamily="34" charset="0"/>
                </a:rPr>
                <a:t>3</a:t>
              </a:r>
            </a:p>
          </p:txBody>
        </p:sp>
      </p:grpSp>
      <p:sp>
        <p:nvSpPr>
          <p:cNvPr id="20"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3" name="Text Placeholder 2"/>
          <p:cNvSpPr>
            <a:spLocks noGrp="1"/>
          </p:cNvSpPr>
          <p:nvPr>
            <p:ph type="body" sz="quarter" idx="11" hasCustomPrompt="1"/>
          </p:nvPr>
        </p:nvSpPr>
        <p:spPr>
          <a:xfrm>
            <a:off x="674112" y="1608480"/>
            <a:ext cx="6274152" cy="865188"/>
          </a:xfrm>
          <a:prstGeom prst="rect">
            <a:avLst/>
          </a:prstGeom>
        </p:spPr>
        <p:txBody>
          <a:bodyPr/>
          <a:lstStyle>
            <a:lvl1pPr marL="0" indent="0">
              <a:buFontTx/>
              <a:buNone/>
              <a:defRPr sz="2800">
                <a:solidFill>
                  <a:srgbClr val="7A1F7F"/>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lang="en-US" sz="2800" b="1" kern="1200" dirty="0" smtClean="0">
                <a:solidFill>
                  <a:srgbClr val="7A1F7F"/>
                </a:solidFill>
                <a:latin typeface="Open Sans Semibold" panose="020B0706030804020204" pitchFamily="34" charset="0"/>
                <a:ea typeface="Open Sans Semibold" panose="020B0706030804020204" pitchFamily="34" charset="0"/>
                <a:cs typeface="Open Sans Semibold" panose="020B0706030804020204" pitchFamily="34" charset="0"/>
              </a:defRPr>
            </a:lvl2pPr>
          </a:lstStyle>
          <a:p>
            <a:pPr lvl="0"/>
            <a:r>
              <a:rPr lang="en-US"/>
              <a:t>Subtitle</a:t>
            </a:r>
          </a:p>
        </p:txBody>
      </p:sp>
      <p:grpSp>
        <p:nvGrpSpPr>
          <p:cNvPr id="22" name="Group 21" title="4"/>
          <p:cNvGrpSpPr/>
          <p:nvPr userDrawn="1"/>
        </p:nvGrpSpPr>
        <p:grpSpPr>
          <a:xfrm>
            <a:off x="776853" y="5733256"/>
            <a:ext cx="536489" cy="558999"/>
            <a:chOff x="786204" y="3526135"/>
            <a:chExt cx="536489" cy="558999"/>
          </a:xfrm>
        </p:grpSpPr>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24" name="TextBox 23"/>
            <p:cNvSpPr txBox="1"/>
            <p:nvPr/>
          </p:nvSpPr>
          <p:spPr>
            <a:xfrm>
              <a:off x="858212" y="3605579"/>
              <a:ext cx="323499" cy="461665"/>
            </a:xfrm>
            <a:prstGeom prst="rect">
              <a:avLst/>
            </a:prstGeom>
            <a:noFill/>
          </p:spPr>
          <p:txBody>
            <a:bodyPr wrap="square" rtlCol="0">
              <a:spAutoFit/>
            </a:bodyPr>
            <a:lstStyle/>
            <a:p>
              <a:r>
                <a:rPr lang="en-GB" sz="2400" b="1">
                  <a:solidFill>
                    <a:srgbClr val="7A1F7F"/>
                  </a:solidFill>
                  <a:latin typeface="Tahoma" panose="020B0604030504040204" pitchFamily="34" charset="0"/>
                  <a:ea typeface="Open Sans Semibold" panose="020B0706030804020204" pitchFamily="34" charset="0"/>
                  <a:cs typeface="Open Sans Semibold" panose="020B0706030804020204" pitchFamily="34" charset="0"/>
                </a:rPr>
                <a:t>4</a:t>
              </a:r>
            </a:p>
          </p:txBody>
        </p:sp>
      </p:grpSp>
      <p:sp>
        <p:nvSpPr>
          <p:cNvPr id="5" name="Text Placeholder 4"/>
          <p:cNvSpPr>
            <a:spLocks noGrp="1"/>
          </p:cNvSpPr>
          <p:nvPr>
            <p:ph type="body" sz="quarter" idx="12" hasCustomPrompt="1"/>
          </p:nvPr>
        </p:nvSpPr>
        <p:spPr>
          <a:xfrm>
            <a:off x="1475656" y="4749146"/>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algn="l" defTabSz="914400" rtl="0" eaLnBrk="1" latinLnBrk="0" hangingPunct="1"/>
            <a:r>
              <a:rPr lang="en-US"/>
              <a:t>Placeholder text</a:t>
            </a:r>
            <a:endParaRPr lang="en-GB"/>
          </a:p>
        </p:txBody>
      </p:sp>
      <p:sp>
        <p:nvSpPr>
          <p:cNvPr id="28" name="Text Placeholder 4"/>
          <p:cNvSpPr>
            <a:spLocks noGrp="1"/>
          </p:cNvSpPr>
          <p:nvPr>
            <p:ph type="body" sz="quarter" idx="13" hasCustomPrompt="1"/>
          </p:nvPr>
        </p:nvSpPr>
        <p:spPr>
          <a:xfrm>
            <a:off x="1475656" y="3765037"/>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algn="l" defTabSz="914400" rtl="0" eaLnBrk="1" latinLnBrk="0" hangingPunct="1"/>
            <a:r>
              <a:rPr lang="en-US"/>
              <a:t>Placeholder text</a:t>
            </a:r>
            <a:endParaRPr lang="en-GB"/>
          </a:p>
        </p:txBody>
      </p:sp>
      <p:sp>
        <p:nvSpPr>
          <p:cNvPr id="29" name="Text Placeholder 4"/>
          <p:cNvSpPr>
            <a:spLocks noGrp="1"/>
          </p:cNvSpPr>
          <p:nvPr>
            <p:ph type="body" sz="quarter" idx="14" hasCustomPrompt="1"/>
          </p:nvPr>
        </p:nvSpPr>
        <p:spPr>
          <a:xfrm>
            <a:off x="1475656" y="5733256"/>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algn="l" defTabSz="914400" rtl="0" eaLnBrk="1" latinLnBrk="0" hangingPunct="1"/>
            <a:r>
              <a:rPr lang="en-US"/>
              <a:t>Placeholder text</a:t>
            </a:r>
            <a:endParaRPr lang="en-GB"/>
          </a:p>
        </p:txBody>
      </p:sp>
      <p:sp>
        <p:nvSpPr>
          <p:cNvPr id="30" name="Text Placeholder 4"/>
          <p:cNvSpPr>
            <a:spLocks noGrp="1"/>
          </p:cNvSpPr>
          <p:nvPr>
            <p:ph type="body" sz="quarter" idx="15" hasCustomPrompt="1"/>
          </p:nvPr>
        </p:nvSpPr>
        <p:spPr>
          <a:xfrm>
            <a:off x="1475656" y="2780928"/>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algn="l" defTabSz="914400" rtl="0" eaLnBrk="1" latinLnBrk="0" hangingPunct="1"/>
            <a:r>
              <a:rPr lang="en-US"/>
              <a:t>Placeholder text</a:t>
            </a:r>
            <a:endParaRPr lang="en-GB"/>
          </a:p>
        </p:txBody>
      </p:sp>
    </p:spTree>
    <p:extLst>
      <p:ext uri="{BB962C8B-B14F-4D97-AF65-F5344CB8AC3E}">
        <p14:creationId xmlns:p14="http://schemas.microsoft.com/office/powerpoint/2010/main" val="60280420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urple banner white headin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92081" y="1277667"/>
            <a:ext cx="3858776" cy="5607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userDrawn="1"/>
        </p:nvSpPr>
        <p:spPr>
          <a:xfrm>
            <a:off x="35496" y="260648"/>
            <a:ext cx="9144000" cy="6858000"/>
          </a:xfrm>
          <a:prstGeom prst="rect">
            <a:avLst/>
          </a:prstGeom>
          <a:solidFill>
            <a:schemeClr val="bg2">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Tahoma" panose="020B0604030504040204" pitchFamily="34" charset="0"/>
            </a:endParaRPr>
          </a:p>
        </p:txBody>
      </p:sp>
      <p:sp>
        <p:nvSpPr>
          <p:cNvPr id="6" name="Text Placeholder 8"/>
          <p:cNvSpPr>
            <a:spLocks noGrp="1"/>
          </p:cNvSpPr>
          <p:nvPr>
            <p:ph type="body" sz="quarter" idx="10"/>
          </p:nvPr>
        </p:nvSpPr>
        <p:spPr>
          <a:xfrm>
            <a:off x="179388" y="322854"/>
            <a:ext cx="7488237" cy="585866"/>
          </a:xfrm>
          <a:prstGeom prst="rect">
            <a:avLst/>
          </a:prstGeom>
        </p:spPr>
        <p:txBody>
          <a:bodyPr tIns="46800" anchor="ctr" anchorCtr="0">
            <a:spAutoFit/>
          </a:bodyPr>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27536762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theme" Target="../theme/theme2.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slideLayout" Target="../slideLayouts/slideLayout78.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29" Type="http://schemas.openxmlformats.org/officeDocument/2006/relationships/slideLayout" Target="../slideLayouts/slideLayout107.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31" Type="http://schemas.openxmlformats.org/officeDocument/2006/relationships/theme" Target="../theme/theme4.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slideLayout" Target="../slideLayouts/slideLayout10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26" Type="http://schemas.openxmlformats.org/officeDocument/2006/relationships/slideLayout" Target="../slideLayouts/slideLayout134.xml"/><Relationship Id="rId3" Type="http://schemas.openxmlformats.org/officeDocument/2006/relationships/slideLayout" Target="../slideLayouts/slideLayout111.xml"/><Relationship Id="rId21" Type="http://schemas.openxmlformats.org/officeDocument/2006/relationships/slideLayout" Target="../slideLayouts/slideLayout129.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5" Type="http://schemas.openxmlformats.org/officeDocument/2006/relationships/slideLayout" Target="../slideLayouts/slideLayout133.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slideLayout" Target="../slideLayouts/slideLayout128.xml"/><Relationship Id="rId29" Type="http://schemas.openxmlformats.org/officeDocument/2006/relationships/slideLayout" Target="../slideLayouts/slideLayout137.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24" Type="http://schemas.openxmlformats.org/officeDocument/2006/relationships/slideLayout" Target="../slideLayouts/slideLayout132.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23" Type="http://schemas.openxmlformats.org/officeDocument/2006/relationships/slideLayout" Target="../slideLayouts/slideLayout131.xml"/><Relationship Id="rId28" Type="http://schemas.openxmlformats.org/officeDocument/2006/relationships/slideLayout" Target="../slideLayouts/slideLayout136.xml"/><Relationship Id="rId10" Type="http://schemas.openxmlformats.org/officeDocument/2006/relationships/slideLayout" Target="../slideLayouts/slideLayout118.xml"/><Relationship Id="rId19" Type="http://schemas.openxmlformats.org/officeDocument/2006/relationships/slideLayout" Target="../slideLayouts/slideLayout127.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 Id="rId22" Type="http://schemas.openxmlformats.org/officeDocument/2006/relationships/slideLayout" Target="../slideLayouts/slideLayout130.xml"/><Relationship Id="rId27" Type="http://schemas.openxmlformats.org/officeDocument/2006/relationships/slideLayout" Target="../slideLayouts/slideLayout135.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5.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5" Type="http://schemas.openxmlformats.org/officeDocument/2006/relationships/slideLayout" Target="../slideLayouts/slideLayout142.xml"/><Relationship Id="rId10" Type="http://schemas.openxmlformats.org/officeDocument/2006/relationships/theme" Target="../theme/theme6.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18" Type="http://schemas.openxmlformats.org/officeDocument/2006/relationships/slideLayout" Target="../slideLayouts/slideLayout164.xml"/><Relationship Id="rId26" Type="http://schemas.openxmlformats.org/officeDocument/2006/relationships/slideLayout" Target="../slideLayouts/slideLayout172.xml"/><Relationship Id="rId3" Type="http://schemas.openxmlformats.org/officeDocument/2006/relationships/slideLayout" Target="../slideLayouts/slideLayout149.xml"/><Relationship Id="rId21" Type="http://schemas.openxmlformats.org/officeDocument/2006/relationships/slideLayout" Target="../slideLayouts/slideLayout167.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17" Type="http://schemas.openxmlformats.org/officeDocument/2006/relationships/slideLayout" Target="../slideLayouts/slideLayout163.xml"/><Relationship Id="rId25" Type="http://schemas.openxmlformats.org/officeDocument/2006/relationships/slideLayout" Target="../slideLayouts/slideLayout171.xml"/><Relationship Id="rId2" Type="http://schemas.openxmlformats.org/officeDocument/2006/relationships/slideLayout" Target="../slideLayouts/slideLayout148.xml"/><Relationship Id="rId16" Type="http://schemas.openxmlformats.org/officeDocument/2006/relationships/slideLayout" Target="../slideLayouts/slideLayout162.xml"/><Relationship Id="rId20" Type="http://schemas.openxmlformats.org/officeDocument/2006/relationships/slideLayout" Target="../slideLayouts/slideLayout166.xml"/><Relationship Id="rId29" Type="http://schemas.openxmlformats.org/officeDocument/2006/relationships/slideLayout" Target="../slideLayouts/slideLayout175.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24" Type="http://schemas.openxmlformats.org/officeDocument/2006/relationships/slideLayout" Target="../slideLayouts/slideLayout170.xml"/><Relationship Id="rId5" Type="http://schemas.openxmlformats.org/officeDocument/2006/relationships/slideLayout" Target="../slideLayouts/slideLayout151.xml"/><Relationship Id="rId15" Type="http://schemas.openxmlformats.org/officeDocument/2006/relationships/slideLayout" Target="../slideLayouts/slideLayout161.xml"/><Relationship Id="rId23" Type="http://schemas.openxmlformats.org/officeDocument/2006/relationships/slideLayout" Target="../slideLayouts/slideLayout169.xml"/><Relationship Id="rId28" Type="http://schemas.openxmlformats.org/officeDocument/2006/relationships/slideLayout" Target="../slideLayouts/slideLayout174.xml"/><Relationship Id="rId10" Type="http://schemas.openxmlformats.org/officeDocument/2006/relationships/slideLayout" Target="../slideLayouts/slideLayout156.xml"/><Relationship Id="rId19" Type="http://schemas.openxmlformats.org/officeDocument/2006/relationships/slideLayout" Target="../slideLayouts/slideLayout165.xml"/><Relationship Id="rId31" Type="http://schemas.openxmlformats.org/officeDocument/2006/relationships/theme" Target="../theme/theme7.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 Id="rId22" Type="http://schemas.openxmlformats.org/officeDocument/2006/relationships/slideLayout" Target="../slideLayouts/slideLayout168.xml"/><Relationship Id="rId27" Type="http://schemas.openxmlformats.org/officeDocument/2006/relationships/slideLayout" Target="../slideLayouts/slideLayout173.xml"/><Relationship Id="rId30" Type="http://schemas.openxmlformats.org/officeDocument/2006/relationships/slideLayout" Target="../slideLayouts/slideLayout1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2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113621"/>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9" r:id="rId4"/>
    <p:sldLayoutId id="2147483666" r:id="rId5"/>
    <p:sldLayoutId id="2147483667" r:id="rId6"/>
    <p:sldLayoutId id="2147483684" r:id="rId7"/>
    <p:sldLayoutId id="2147483670" r:id="rId8"/>
    <p:sldLayoutId id="2147483671" r:id="rId9"/>
    <p:sldLayoutId id="2147483672" r:id="rId10"/>
    <p:sldLayoutId id="2147483668" r:id="rId11"/>
    <p:sldLayoutId id="2147483676" r:id="rId12"/>
    <p:sldLayoutId id="2147483669" r:id="rId13"/>
    <p:sldLayoutId id="2147483677" r:id="rId14"/>
    <p:sldLayoutId id="2147483664" r:id="rId15"/>
    <p:sldLayoutId id="2147483673" r:id="rId16"/>
    <p:sldLayoutId id="2147483675" r:id="rId17"/>
    <p:sldLayoutId id="2147483674" r:id="rId18"/>
    <p:sldLayoutId id="2147483665" r:id="rId19"/>
    <p:sldLayoutId id="2147483660" r:id="rId20"/>
    <p:sldLayoutId id="2147483658" r:id="rId21"/>
    <p:sldLayoutId id="2147483661" r:id="rId22"/>
    <p:sldLayoutId id="2147483662" r:id="rId23"/>
    <p:sldLayoutId id="2147483657" r:id="rId24"/>
    <p:sldLayoutId id="2147483678" r:id="rId25"/>
    <p:sldLayoutId id="2147483681" r:id="rId26"/>
    <p:sldLayoutId id="2147483682" r:id="rId27"/>
    <p:sldLayoutId id="2147483683" r:id="rId28"/>
    <p:sldLayoutId id="2147483685" r:id="rId29"/>
    <p:sldLayoutId id="2147483697" r:id="rId30"/>
    <p:sldLayoutId id="2147483698" r:id="rId31"/>
    <p:sldLayoutId id="2147483699" r:id="rId32"/>
    <p:sldLayoutId id="2147483825" r:id="rId33"/>
    <p:sldLayoutId id="2147483826" r:id="rId3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2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5068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7698709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837" r:id="rId15"/>
  </p:sldLayoutIdLst>
  <p:txStyles>
    <p:titleStyle>
      <a:lvl1pPr algn="ctr" rtl="0" eaLnBrk="1" fontAlgn="base" hangingPunct="1">
        <a:spcBef>
          <a:spcPct val="0"/>
        </a:spcBef>
        <a:spcAft>
          <a:spcPct val="0"/>
        </a:spcAft>
        <a:defRPr sz="4400" kern="1200">
          <a:solidFill>
            <a:schemeClr val="accent1"/>
          </a:solidFill>
          <a:latin typeface="Tahoma" panose="020B0604030504040204" pitchFamily="34" charset="0"/>
          <a:ea typeface="+mj-ea"/>
          <a:cs typeface="+mj-cs"/>
        </a:defRPr>
      </a:lvl1pPr>
      <a:lvl2pPr algn="ctr" rtl="0" eaLnBrk="1" fontAlgn="base" hangingPunct="1">
        <a:spcBef>
          <a:spcPct val="0"/>
        </a:spcBef>
        <a:spcAft>
          <a:spcPct val="0"/>
        </a:spcAft>
        <a:defRPr sz="4400">
          <a:solidFill>
            <a:schemeClr val="bg1"/>
          </a:solidFill>
          <a:latin typeface="Open Sans" pitchFamily="34" charset="0"/>
        </a:defRPr>
      </a:lvl2pPr>
      <a:lvl3pPr algn="ctr" rtl="0" eaLnBrk="1" fontAlgn="base" hangingPunct="1">
        <a:spcBef>
          <a:spcPct val="0"/>
        </a:spcBef>
        <a:spcAft>
          <a:spcPct val="0"/>
        </a:spcAft>
        <a:defRPr sz="4400">
          <a:solidFill>
            <a:schemeClr val="bg1"/>
          </a:solidFill>
          <a:latin typeface="Open Sans" pitchFamily="34" charset="0"/>
        </a:defRPr>
      </a:lvl3pPr>
      <a:lvl4pPr algn="ctr" rtl="0" eaLnBrk="1" fontAlgn="base" hangingPunct="1">
        <a:spcBef>
          <a:spcPct val="0"/>
        </a:spcBef>
        <a:spcAft>
          <a:spcPct val="0"/>
        </a:spcAft>
        <a:defRPr sz="4400">
          <a:solidFill>
            <a:schemeClr val="bg1"/>
          </a:solidFill>
          <a:latin typeface="Open Sans" pitchFamily="34" charset="0"/>
        </a:defRPr>
      </a:lvl4pPr>
      <a:lvl5pPr algn="ctr" rtl="0" eaLnBrk="1" fontAlgn="base" hangingPunct="1">
        <a:spcBef>
          <a:spcPct val="0"/>
        </a:spcBef>
        <a:spcAft>
          <a:spcPct val="0"/>
        </a:spcAft>
        <a:defRPr sz="4400">
          <a:solidFill>
            <a:schemeClr val="bg1"/>
          </a:solidFill>
          <a:latin typeface="Open Sans"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lnSpc>
          <a:spcPct val="150000"/>
        </a:lnSpc>
        <a:spcBef>
          <a:spcPct val="20000"/>
        </a:spcBef>
        <a:spcAft>
          <a:spcPct val="0"/>
        </a:spcAft>
        <a:buFont typeface="Arial" charset="0"/>
        <a:buChar char="•"/>
        <a:defRPr sz="2800" kern="1200">
          <a:solidFill>
            <a:schemeClr val="tx2"/>
          </a:solidFill>
          <a:latin typeface="+mn-lt"/>
          <a:ea typeface="+mn-ea"/>
          <a:cs typeface="+mn-cs"/>
        </a:defRPr>
      </a:lvl1pPr>
      <a:lvl2pPr marL="742950" indent="-285750" algn="l" rtl="0" eaLnBrk="1" fontAlgn="base" hangingPunct="1">
        <a:lnSpc>
          <a:spcPct val="150000"/>
        </a:lnSpc>
        <a:spcBef>
          <a:spcPct val="20000"/>
        </a:spcBef>
        <a:spcAft>
          <a:spcPct val="0"/>
        </a:spcAft>
        <a:buFont typeface="Arial" charset="0"/>
        <a:buChar char="–"/>
        <a:defRPr sz="2400" kern="1200">
          <a:solidFill>
            <a:schemeClr val="tx2"/>
          </a:solidFill>
          <a:latin typeface="+mn-lt"/>
          <a:ea typeface="+mn-ea"/>
          <a:cs typeface="+mn-cs"/>
        </a:defRPr>
      </a:lvl2pPr>
      <a:lvl3pPr marL="1143000" indent="-228600" algn="l" rtl="0" eaLnBrk="1" fontAlgn="base" hangingPunct="1">
        <a:lnSpc>
          <a:spcPct val="150000"/>
        </a:lnSpc>
        <a:spcBef>
          <a:spcPct val="20000"/>
        </a:spcBef>
        <a:spcAft>
          <a:spcPct val="0"/>
        </a:spcAft>
        <a:buFont typeface="Arial" charset="0"/>
        <a:buChar char="•"/>
        <a:defRPr sz="2000" kern="1200">
          <a:solidFill>
            <a:schemeClr val="tx2"/>
          </a:solidFill>
          <a:latin typeface="+mn-lt"/>
          <a:ea typeface="+mn-ea"/>
          <a:cs typeface="+mn-cs"/>
        </a:defRPr>
      </a:lvl3pPr>
      <a:lvl4pPr marL="1600200" indent="-228600" algn="l" rtl="0" eaLnBrk="1" fontAlgn="base" hangingPunct="1">
        <a:lnSpc>
          <a:spcPct val="150000"/>
        </a:lnSpc>
        <a:spcBef>
          <a:spcPct val="20000"/>
        </a:spcBef>
        <a:spcAft>
          <a:spcPct val="0"/>
        </a:spcAft>
        <a:buFont typeface="Arial" charset="0"/>
        <a:buChar char="–"/>
        <a:defRPr kern="1200">
          <a:solidFill>
            <a:schemeClr val="tx2"/>
          </a:solidFill>
          <a:latin typeface="+mn-lt"/>
          <a:ea typeface="+mn-ea"/>
          <a:cs typeface="+mn-cs"/>
        </a:defRPr>
      </a:lvl4pPr>
      <a:lvl5pPr marL="2057400" indent="-228600" algn="l" rtl="0" eaLnBrk="1" fontAlgn="base" hangingPunct="1">
        <a:lnSpc>
          <a:spcPct val="150000"/>
        </a:lnSpc>
        <a:spcBef>
          <a:spcPct val="20000"/>
        </a:spcBef>
        <a:spcAft>
          <a:spcPct val="0"/>
        </a:spcAft>
        <a:buFont typeface="Arial" charset="0"/>
        <a:buChar char="»"/>
        <a:defRPr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alpha val="2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12977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alpha val="2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439143"/>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 id="2147483778" r:id="rId23"/>
    <p:sldLayoutId id="2147483779" r:id="rId24"/>
    <p:sldLayoutId id="2147483780" r:id="rId25"/>
    <p:sldLayoutId id="2147483781" r:id="rId26"/>
    <p:sldLayoutId id="2147483782" r:id="rId27"/>
    <p:sldLayoutId id="2147483783" r:id="rId28"/>
    <p:sldLayoutId id="2147483784" r:id="rId29"/>
    <p:sldLayoutId id="2147483786" r:id="rId3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alpha val="2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585330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 id="2147483814" r:id="rId19"/>
    <p:sldLayoutId id="2147483815" r:id="rId20"/>
    <p:sldLayoutId id="2147483816" r:id="rId21"/>
    <p:sldLayoutId id="2147483817" r:id="rId22"/>
    <p:sldLayoutId id="2147483818" r:id="rId23"/>
    <p:sldLayoutId id="2147483819" r:id="rId24"/>
    <p:sldLayoutId id="2147483820" r:id="rId25"/>
    <p:sldLayoutId id="2147483821" r:id="rId26"/>
    <p:sldLayoutId id="2147483822" r:id="rId27"/>
    <p:sldLayoutId id="2147483823" r:id="rId28"/>
    <p:sldLayoutId id="2147483824" r:id="rId2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alpha val="2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5068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84142549"/>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Lst>
  <p:txStyles>
    <p:titleStyle>
      <a:lvl1pPr algn="ctr" rtl="0" eaLnBrk="1" fontAlgn="base" hangingPunct="1">
        <a:spcBef>
          <a:spcPct val="0"/>
        </a:spcBef>
        <a:spcAft>
          <a:spcPct val="0"/>
        </a:spcAft>
        <a:defRPr sz="4400" kern="1200">
          <a:solidFill>
            <a:schemeClr val="accent1"/>
          </a:solidFill>
          <a:latin typeface="Verdana" panose="020B0604030504040204" pitchFamily="34" charset="0"/>
          <a:ea typeface="+mj-ea"/>
          <a:cs typeface="+mj-cs"/>
        </a:defRPr>
      </a:lvl1pPr>
      <a:lvl2pPr algn="ctr" rtl="0" eaLnBrk="1" fontAlgn="base" hangingPunct="1">
        <a:spcBef>
          <a:spcPct val="0"/>
        </a:spcBef>
        <a:spcAft>
          <a:spcPct val="0"/>
        </a:spcAft>
        <a:defRPr sz="4400">
          <a:solidFill>
            <a:schemeClr val="bg1"/>
          </a:solidFill>
          <a:latin typeface="Open Sans" pitchFamily="34" charset="0"/>
        </a:defRPr>
      </a:lvl2pPr>
      <a:lvl3pPr algn="ctr" rtl="0" eaLnBrk="1" fontAlgn="base" hangingPunct="1">
        <a:spcBef>
          <a:spcPct val="0"/>
        </a:spcBef>
        <a:spcAft>
          <a:spcPct val="0"/>
        </a:spcAft>
        <a:defRPr sz="4400">
          <a:solidFill>
            <a:schemeClr val="bg1"/>
          </a:solidFill>
          <a:latin typeface="Open Sans" pitchFamily="34" charset="0"/>
        </a:defRPr>
      </a:lvl3pPr>
      <a:lvl4pPr algn="ctr" rtl="0" eaLnBrk="1" fontAlgn="base" hangingPunct="1">
        <a:spcBef>
          <a:spcPct val="0"/>
        </a:spcBef>
        <a:spcAft>
          <a:spcPct val="0"/>
        </a:spcAft>
        <a:defRPr sz="4400">
          <a:solidFill>
            <a:schemeClr val="bg1"/>
          </a:solidFill>
          <a:latin typeface="Open Sans" pitchFamily="34" charset="0"/>
        </a:defRPr>
      </a:lvl4pPr>
      <a:lvl5pPr algn="ctr" rtl="0" eaLnBrk="1" fontAlgn="base" hangingPunct="1">
        <a:spcBef>
          <a:spcPct val="0"/>
        </a:spcBef>
        <a:spcAft>
          <a:spcPct val="0"/>
        </a:spcAft>
        <a:defRPr sz="4400">
          <a:solidFill>
            <a:schemeClr val="bg1"/>
          </a:solidFill>
          <a:latin typeface="Open Sans"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lnSpc>
          <a:spcPct val="150000"/>
        </a:lnSpc>
        <a:spcBef>
          <a:spcPct val="20000"/>
        </a:spcBef>
        <a:spcAft>
          <a:spcPct val="0"/>
        </a:spcAft>
        <a:buFont typeface="Arial" charset="0"/>
        <a:buChar char="•"/>
        <a:defRPr sz="2800" kern="1200">
          <a:solidFill>
            <a:schemeClr val="tx2"/>
          </a:solidFill>
          <a:latin typeface="+mn-lt"/>
          <a:ea typeface="+mn-ea"/>
          <a:cs typeface="+mn-cs"/>
        </a:defRPr>
      </a:lvl1pPr>
      <a:lvl2pPr marL="742950" indent="-285750" algn="l" rtl="0" eaLnBrk="1" fontAlgn="base" hangingPunct="1">
        <a:lnSpc>
          <a:spcPct val="150000"/>
        </a:lnSpc>
        <a:spcBef>
          <a:spcPct val="20000"/>
        </a:spcBef>
        <a:spcAft>
          <a:spcPct val="0"/>
        </a:spcAft>
        <a:buFont typeface="Arial" charset="0"/>
        <a:buChar char="–"/>
        <a:defRPr sz="2400" kern="1200">
          <a:solidFill>
            <a:schemeClr val="tx2"/>
          </a:solidFill>
          <a:latin typeface="+mn-lt"/>
          <a:ea typeface="+mn-ea"/>
          <a:cs typeface="+mn-cs"/>
        </a:defRPr>
      </a:lvl2pPr>
      <a:lvl3pPr marL="1143000" indent="-228600" algn="l" rtl="0" eaLnBrk="1" fontAlgn="base" hangingPunct="1">
        <a:lnSpc>
          <a:spcPct val="150000"/>
        </a:lnSpc>
        <a:spcBef>
          <a:spcPct val="20000"/>
        </a:spcBef>
        <a:spcAft>
          <a:spcPct val="0"/>
        </a:spcAft>
        <a:buFont typeface="Arial" charset="0"/>
        <a:buChar char="•"/>
        <a:defRPr sz="2000" kern="1200">
          <a:solidFill>
            <a:schemeClr val="tx2"/>
          </a:solidFill>
          <a:latin typeface="+mn-lt"/>
          <a:ea typeface="+mn-ea"/>
          <a:cs typeface="+mn-cs"/>
        </a:defRPr>
      </a:lvl3pPr>
      <a:lvl4pPr marL="1600200" indent="-228600" algn="l" rtl="0" eaLnBrk="1" fontAlgn="base" hangingPunct="1">
        <a:lnSpc>
          <a:spcPct val="150000"/>
        </a:lnSpc>
        <a:spcBef>
          <a:spcPct val="20000"/>
        </a:spcBef>
        <a:spcAft>
          <a:spcPct val="0"/>
        </a:spcAft>
        <a:buFont typeface="Arial" charset="0"/>
        <a:buChar char="–"/>
        <a:defRPr kern="1200">
          <a:solidFill>
            <a:schemeClr val="tx2"/>
          </a:solidFill>
          <a:latin typeface="+mn-lt"/>
          <a:ea typeface="+mn-ea"/>
          <a:cs typeface="+mn-cs"/>
        </a:defRPr>
      </a:lvl4pPr>
      <a:lvl5pPr marL="2057400" indent="-228600" algn="l" rtl="0" eaLnBrk="1" fontAlgn="base" hangingPunct="1">
        <a:lnSpc>
          <a:spcPct val="150000"/>
        </a:lnSpc>
        <a:spcBef>
          <a:spcPct val="20000"/>
        </a:spcBef>
        <a:spcAft>
          <a:spcPct val="0"/>
        </a:spcAft>
        <a:buFont typeface="Arial" charset="0"/>
        <a:buChar char="»"/>
        <a:defRPr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CC">
            <a:alpha val="5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029978"/>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855" r:id="rId17"/>
    <p:sldLayoutId id="2147483856" r:id="rId18"/>
    <p:sldLayoutId id="2147483857" r:id="rId19"/>
    <p:sldLayoutId id="2147483858" r:id="rId20"/>
    <p:sldLayoutId id="2147483859" r:id="rId21"/>
    <p:sldLayoutId id="2147483860" r:id="rId22"/>
    <p:sldLayoutId id="2147483861" r:id="rId23"/>
    <p:sldLayoutId id="2147483862" r:id="rId24"/>
    <p:sldLayoutId id="2147483863" r:id="rId25"/>
    <p:sldLayoutId id="2147483864" r:id="rId26"/>
    <p:sldLayoutId id="2147483865" r:id="rId27"/>
    <p:sldLayoutId id="2147483866" r:id="rId28"/>
    <p:sldLayoutId id="2147483867" r:id="rId29"/>
    <p:sldLayoutId id="2147483868" r:id="rId3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ww.library.manchester.ac.uk/"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hyperlink" Target="https://scholar.google.co.uk/schhp?hl=en&amp;as_sdt=0,5" TargetMode="External"/><Relationship Id="rId4" Type="http://schemas.openxmlformats.org/officeDocument/2006/relationships/hyperlink" Target="http://subjects.library.manchester.ac.uk/englishamericanstudies/database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117.xml"/></Relationships>
</file>

<file path=ppt/slides/_rels/slide2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7.xml"/><Relationship Id="rId1" Type="http://schemas.openxmlformats.org/officeDocument/2006/relationships/slideLayout" Target="../slideLayouts/slideLayout33.xml"/><Relationship Id="rId5" Type="http://schemas.openxmlformats.org/officeDocument/2006/relationships/image" Target="../media/image60.jpeg"/><Relationship Id="rId4" Type="http://schemas.openxmlformats.org/officeDocument/2006/relationships/hyperlink" Target="https://www.nytimes.com/2017/02/13/learning/whats-going-on-in-this-picture-feb-13-2017.html?rref=collection/column/learning-whats-going-on-in-this-picture&amp;action=click&amp;contentCollection=learning&amp;region=stream&amp;module=stream_unit&amp;version=latest&amp;contentPlacement=13&amp;pgtype=collecti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108.xml"/><Relationship Id="rId5" Type="http://schemas.openxmlformats.org/officeDocument/2006/relationships/image" Target="../media/image50.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08.xml"/><Relationship Id="rId5" Type="http://schemas.openxmlformats.org/officeDocument/2006/relationships/image" Target="../media/image61.png"/><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108.xml"/><Relationship Id="rId6" Type="http://schemas.openxmlformats.org/officeDocument/2006/relationships/image" Target="../media/image50.png"/><Relationship Id="rId5" Type="http://schemas.openxmlformats.org/officeDocument/2006/relationships/image" Target="../media/image37.png"/><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08.xml"/><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8" Type="http://schemas.openxmlformats.org/officeDocument/2006/relationships/hyperlink" Target="https://www.goodfreephotos.com/albums/vector-images/thinking-brain-machine-vector-clipart.png" TargetMode="External"/><Relationship Id="rId3" Type="http://schemas.openxmlformats.org/officeDocument/2006/relationships/image" Target="../media/image63.png"/><Relationship Id="rId7" Type="http://schemas.openxmlformats.org/officeDocument/2006/relationships/hyperlink" Target="https://creativecommons.org/publicdomain/zero/1.0/" TargetMode="External"/><Relationship Id="rId2" Type="http://schemas.openxmlformats.org/officeDocument/2006/relationships/notesSlide" Target="../notesSlides/notesSlide22.xml"/><Relationship Id="rId1" Type="http://schemas.openxmlformats.org/officeDocument/2006/relationships/slideLayout" Target="../slideLayouts/slideLayout144.xml"/><Relationship Id="rId6" Type="http://schemas.openxmlformats.org/officeDocument/2006/relationships/image" Target="../media/image65.png"/><Relationship Id="rId5" Type="http://schemas.openxmlformats.org/officeDocument/2006/relationships/hyperlink" Target="https://www.mentimeter.com/s/c96cdca68ecee0e0c5ef63600bcb7396/02a00b243e6f" TargetMode="External"/><Relationship Id="rId4" Type="http://schemas.openxmlformats.org/officeDocument/2006/relationships/image" Target="../media/image64.png"/><Relationship Id="rId9" Type="http://schemas.openxmlformats.org/officeDocument/2006/relationships/hyperlink" Target="http://www.menti.com/"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hyperlink" Target="https://www.nottingham.ac.uk/studentservices/documents/description-vs-analysis---learnhigher.pdf" TargetMode="Externa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3" Type="http://schemas.openxmlformats.org/officeDocument/2006/relationships/hyperlink" Target="https://creativecommons.org/publicdomain/zero/1.0/" TargetMode="External"/><Relationship Id="rId2" Type="http://schemas.openxmlformats.org/officeDocument/2006/relationships/notesSlide" Target="../notesSlides/notesSlide25.xml"/><Relationship Id="rId1" Type="http://schemas.openxmlformats.org/officeDocument/2006/relationships/slideLayout" Target="../slideLayouts/slideLayout31.xml"/><Relationship Id="rId5" Type="http://schemas.openxmlformats.org/officeDocument/2006/relationships/image" Target="../media/image67.jpeg"/><Relationship Id="rId4" Type="http://schemas.openxmlformats.org/officeDocument/2006/relationships/hyperlink" Target="https://pixabay.com/en/book-bible-text-literature-207302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76.xml"/><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08.xml"/><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08.xml"/></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0.xml"/><Relationship Id="rId1" Type="http://schemas.openxmlformats.org/officeDocument/2006/relationships/slideLayout" Target="../slideLayouts/slideLayout117.xml"/></Relationships>
</file>

<file path=ppt/slides/_rels/slide4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31.xml"/><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chart" Target="../charts/chart16.xml"/><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chart" Target="../charts/chart17.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2.xml"/></Relationships>
</file>

<file path=ppt/slides/_rels/slide5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5.xml"/><Relationship Id="rId1" Type="http://schemas.openxmlformats.org/officeDocument/2006/relationships/slideLayout" Target="../slideLayouts/slideLayout32.xml"/><Relationship Id="rId5" Type="http://schemas.openxmlformats.org/officeDocument/2006/relationships/hyperlink" Target="http://www.phrasebank.manchester.ac.uk/" TargetMode="External"/><Relationship Id="rId4" Type="http://schemas.openxmlformats.org/officeDocument/2006/relationships/image" Target="../media/image32.png"/></Relationships>
</file>

<file path=ppt/slides/_rels/slide5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6.xml"/><Relationship Id="rId1" Type="http://schemas.openxmlformats.org/officeDocument/2006/relationships/slideLayout" Target="../slideLayouts/slideLayout78.xml"/><Relationship Id="rId5" Type="http://schemas.openxmlformats.org/officeDocument/2006/relationships/image" Target="../media/image76.png"/><Relationship Id="rId4" Type="http://schemas.openxmlformats.org/officeDocument/2006/relationships/image" Target="../media/image75.png"/></Relationships>
</file>

<file path=ppt/slides/_rels/slide5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7.xml"/><Relationship Id="rId1" Type="http://schemas.openxmlformats.org/officeDocument/2006/relationships/slideLayout" Target="../slideLayouts/slideLayout117.xml"/></Relationships>
</file>

<file path=ppt/slides/_rels/slide57.xml.rels><?xml version="1.0" encoding="UTF-8" standalone="yes"?>
<Relationships xmlns="http://schemas.openxmlformats.org/package/2006/relationships"><Relationship Id="rId3" Type="http://schemas.openxmlformats.org/officeDocument/2006/relationships/hyperlink" Target="http://www.learnhigher.ac.uk/writing-for-university/academic-writing/essay-writing-pack/" TargetMode="External"/><Relationship Id="rId2" Type="http://schemas.openxmlformats.org/officeDocument/2006/relationships/hyperlink" Target="http://www.northwestern.edu/climb/resources/written-communication/Creating-Coherent-Paragraphs.html" TargetMode="External"/><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8.xml"/><Relationship Id="rId1" Type="http://schemas.openxmlformats.org/officeDocument/2006/relationships/slideLayout" Target="../slideLayouts/slideLayout70.xml"/><Relationship Id="rId4" Type="http://schemas.openxmlformats.org/officeDocument/2006/relationships/image" Target="../media/image79.png"/></Relationships>
</file>

<file path=ppt/slides/_rels/slide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756818"/>
            <a:ext cx="6012160" cy="2048446"/>
          </a:xfrm>
        </p:spPr>
        <p:txBody>
          <a:bodyPr/>
          <a:lstStyle/>
          <a:p>
            <a:r>
              <a:rPr lang="en-GB" b="1">
                <a:latin typeface="Open Sans"/>
              </a:rPr>
              <a:t>GEOG60662</a:t>
            </a:r>
            <a:br>
              <a:rPr lang="en-GB" sz="2800" b="1">
                <a:latin typeface="Tahoma" panose="020B0604030504040204" pitchFamily="34" charset="0"/>
              </a:rPr>
            </a:br>
            <a:br>
              <a:rPr lang="en-US" sz="2400"/>
            </a:br>
            <a:r>
              <a:rPr lang="en-US"/>
              <a:t>Preparing for your dissertation</a:t>
            </a:r>
            <a:endParaRPr lang="en-GB"/>
          </a:p>
        </p:txBody>
      </p:sp>
    </p:spTree>
    <p:extLst>
      <p:ext uri="{BB962C8B-B14F-4D97-AF65-F5344CB8AC3E}">
        <p14:creationId xmlns:p14="http://schemas.microsoft.com/office/powerpoint/2010/main" val="4009930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388" y="-99045"/>
            <a:ext cx="7488237" cy="1007765"/>
          </a:xfrm>
        </p:spPr>
        <p:txBody>
          <a:bodyPr tIns="288000" anchor="t">
            <a:noAutofit/>
          </a:bodyPr>
          <a:lstStyle/>
          <a:p>
            <a:pPr marL="215900"/>
            <a:r>
              <a:rPr lang="en-GB">
                <a:latin typeface="Tahoma"/>
                <a:ea typeface="Tahoma"/>
                <a:cs typeface="Tahoma"/>
              </a:rPr>
              <a:t>Activity 1. Map your keywords</a:t>
            </a:r>
          </a:p>
        </p:txBody>
      </p:sp>
      <p:sp>
        <p:nvSpPr>
          <p:cNvPr id="3" name="Text Placeholder 2"/>
          <p:cNvSpPr>
            <a:spLocks noGrp="1"/>
          </p:cNvSpPr>
          <p:nvPr>
            <p:ph type="body" sz="quarter" idx="11"/>
          </p:nvPr>
        </p:nvSpPr>
        <p:spPr/>
        <p:txBody>
          <a:bodyPr/>
          <a:lstStyle/>
          <a:p>
            <a:r>
              <a:rPr lang="en-GB" dirty="0">
                <a:latin typeface="Tahoma" panose="020B0604030504040204" pitchFamily="34" charset="0"/>
                <a:ea typeface="Tahoma" panose="020B0604030504040204" pitchFamily="34" charset="0"/>
                <a:cs typeface="Tahoma" panose="020B0604030504040204" pitchFamily="34" charset="0"/>
              </a:rPr>
              <a:t>Work in groups of 3-4</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What keywords and phrases would enable you to find relevant evidence for the suggested title.</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One person in the group records all the search terms that you can all think of on their laptop.</a:t>
            </a:r>
          </a:p>
          <a:p>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title="purple light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517232"/>
            <a:ext cx="688975"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6310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388" y="-99045"/>
            <a:ext cx="7488237" cy="1007765"/>
          </a:xfrm>
        </p:spPr>
        <p:txBody>
          <a:bodyPr tIns="288000" anchor="t">
            <a:noAutofit/>
          </a:bodyPr>
          <a:lstStyle/>
          <a:p>
            <a:pPr marL="215900"/>
            <a:r>
              <a:rPr lang="en-GB" dirty="0">
                <a:latin typeface="Tahoma"/>
                <a:ea typeface="Tahoma"/>
                <a:cs typeface="Tahoma"/>
              </a:rPr>
              <a:t>Topic title</a:t>
            </a:r>
          </a:p>
        </p:txBody>
      </p:sp>
      <p:sp>
        <p:nvSpPr>
          <p:cNvPr id="7" name="Rectangle 6"/>
          <p:cNvSpPr/>
          <p:nvPr/>
        </p:nvSpPr>
        <p:spPr>
          <a:xfrm>
            <a:off x="395536" y="2420888"/>
            <a:ext cx="8424936" cy="954107"/>
          </a:xfrm>
          <a:prstGeom prst="rect">
            <a:avLst/>
          </a:prstGeom>
        </p:spPr>
        <p:txBody>
          <a:bodyPr wrap="square">
            <a:spAutoFit/>
          </a:bodyPr>
          <a:lstStyle/>
          <a:p>
            <a:pPr>
              <a:spcAft>
                <a:spcPts val="0"/>
              </a:spcAft>
            </a:pPr>
            <a:r>
              <a:rPr lang="en-GB" sz="2800" dirty="0">
                <a:solidFill>
                  <a:schemeClr val="bg2">
                    <a:lumMod val="25000"/>
                  </a:schemeClr>
                </a:solidFill>
                <a:latin typeface="+mj-lt"/>
                <a:ea typeface="Calibri" panose="020F0502020204030204" pitchFamily="34" charset="0"/>
              </a:rPr>
              <a:t>To assess the potential of remote sensing as a tool for monitoring peatland hydrology</a:t>
            </a:r>
          </a:p>
        </p:txBody>
      </p:sp>
    </p:spTree>
    <p:extLst>
      <p:ext uri="{BB962C8B-B14F-4D97-AF65-F5344CB8AC3E}">
        <p14:creationId xmlns:p14="http://schemas.microsoft.com/office/powerpoint/2010/main" val="4145035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DC03A-ECB6-4E5D-A0D8-5BB1A93EA8DC}"/>
              </a:ext>
            </a:extLst>
          </p:cNvPr>
          <p:cNvSpPr>
            <a:spLocks noGrp="1"/>
          </p:cNvSpPr>
          <p:nvPr>
            <p:ph type="title"/>
          </p:nvPr>
        </p:nvSpPr>
        <p:spPr>
          <a:xfrm>
            <a:off x="179512" y="-18256"/>
            <a:ext cx="8507288" cy="1143000"/>
          </a:xfrm>
        </p:spPr>
        <p:txBody>
          <a:bodyPr anchor="t">
            <a:noAutofit/>
          </a:bodyPr>
          <a:lstStyle/>
          <a:p>
            <a:pPr marL="215900" lvl="0">
              <a:lnSpc>
                <a:spcPct val="150000"/>
              </a:lnSpc>
              <a:spcBef>
                <a:spcPts val="1800"/>
              </a:spcBef>
              <a:spcAft>
                <a:spcPts val="1800"/>
              </a:spcAft>
            </a:pPr>
            <a:r>
              <a:rPr lang="en-GB">
                <a:solidFill>
                  <a:srgbClr val="7A1F7F"/>
                </a:solidFill>
                <a:latin typeface="Tahoma"/>
                <a:ea typeface="Tahoma"/>
                <a:cs typeface="Tahoma"/>
              </a:rPr>
              <a:t>Activity 2. Rank your words &amp; phrases</a:t>
            </a:r>
            <a:br>
              <a:rPr lang="en-GB">
                <a:latin typeface="Tahoma" panose="020B0604030504040204" pitchFamily="34" charset="0"/>
                <a:ea typeface="Tahoma" panose="020B0604030504040204" pitchFamily="34" charset="0"/>
                <a:cs typeface="Tahoma" panose="020B0604030504040204" pitchFamily="34" charset="0"/>
              </a:rPr>
            </a:br>
            <a:endParaRPr lang="en-GB">
              <a:ea typeface="Tahoma"/>
              <a:cs typeface="Tahoma"/>
            </a:endParaRPr>
          </a:p>
        </p:txBody>
      </p:sp>
      <p:pic>
        <p:nvPicPr>
          <p:cNvPr id="6" name="Picture 5" descr="Traffic lights with USA flag in the background" title="Traffic lights ">
            <a:extLst>
              <a:ext uri="{FF2B5EF4-FFF2-40B4-BE49-F238E27FC236}">
                <a16:creationId xmlns:a16="http://schemas.microsoft.com/office/drawing/2014/main" id="{8CD8D232-1F35-441D-B2A2-1F1BE72497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9334" y="2347565"/>
            <a:ext cx="2664296" cy="3880510"/>
          </a:xfrm>
          <a:prstGeom prst="rect">
            <a:avLst/>
          </a:prstGeom>
        </p:spPr>
      </p:pic>
      <p:sp>
        <p:nvSpPr>
          <p:cNvPr id="7" name="TextBox 6">
            <a:extLst>
              <a:ext uri="{FF2B5EF4-FFF2-40B4-BE49-F238E27FC236}">
                <a16:creationId xmlns:a16="http://schemas.microsoft.com/office/drawing/2014/main" id="{65137FCC-6F51-45EF-A191-4424F6D06F47}"/>
              </a:ext>
            </a:extLst>
          </p:cNvPr>
          <p:cNvSpPr txBox="1"/>
          <p:nvPr/>
        </p:nvSpPr>
        <p:spPr>
          <a:xfrm>
            <a:off x="4932040" y="2708920"/>
            <a:ext cx="2808312" cy="3539430"/>
          </a:xfrm>
          <a:prstGeom prst="rect">
            <a:avLst/>
          </a:prstGeom>
          <a:noFill/>
        </p:spPr>
        <p:txBody>
          <a:bodyPr wrap="square" rtlCol="0">
            <a:spAutoFit/>
          </a:bodyPr>
          <a:lstStyle/>
          <a:p>
            <a:pPr marL="457200" indent="-457200">
              <a:buFont typeface="Arial" panose="020B0604020202020204" pitchFamily="34" charset="0"/>
              <a:buChar char="•"/>
            </a:pPr>
            <a:r>
              <a:rPr lang="en-GB" sz="3200" b="1">
                <a:solidFill>
                  <a:srgbClr val="FF0000"/>
                </a:solidFill>
                <a:latin typeface="Tahoma" panose="020B0604030504040204" pitchFamily="34" charset="0"/>
                <a:ea typeface="Tahoma" panose="020B0604030504040204" pitchFamily="34" charset="0"/>
                <a:cs typeface="Tahoma" panose="020B0604030504040204" pitchFamily="34" charset="0"/>
              </a:rPr>
              <a:t>Do not want</a:t>
            </a:r>
          </a:p>
          <a:p>
            <a:pPr marL="457200" indent="-457200">
              <a:buFont typeface="Arial" panose="020B0604020202020204" pitchFamily="34" charset="0"/>
              <a:buChar char="•"/>
            </a:pPr>
            <a:endParaRPr lang="en-GB" sz="3200" b="1">
              <a:solidFill>
                <a:srgbClr val="FF0000"/>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GB" sz="3200" b="1">
                <a:solidFill>
                  <a:srgbClr val="FF6600"/>
                </a:solidFill>
                <a:latin typeface="Tahoma" panose="020B0604030504040204" pitchFamily="34" charset="0"/>
                <a:ea typeface="Tahoma" panose="020B0604030504040204" pitchFamily="34" charset="0"/>
                <a:cs typeface="Tahoma" panose="020B0604030504040204" pitchFamily="34" charset="0"/>
              </a:rPr>
              <a:t>Possibility</a:t>
            </a:r>
          </a:p>
          <a:p>
            <a:pPr marL="457200" indent="-457200">
              <a:buFont typeface="Arial" panose="020B0604020202020204" pitchFamily="34" charset="0"/>
              <a:buChar char="•"/>
            </a:pPr>
            <a:endParaRPr lang="en-GB" sz="3200" b="1">
              <a:solidFill>
                <a:srgbClr val="FF6600"/>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GB" sz="3200" b="1">
                <a:solidFill>
                  <a:srgbClr val="00B050"/>
                </a:solidFill>
                <a:latin typeface="Tahoma" panose="020B0604030504040204" pitchFamily="34" charset="0"/>
                <a:ea typeface="Tahoma" panose="020B0604030504040204" pitchFamily="34" charset="0"/>
                <a:cs typeface="Tahoma" panose="020B0604030504040204" pitchFamily="34" charset="0"/>
              </a:rPr>
              <a:t>Definitely needed </a:t>
            </a:r>
          </a:p>
        </p:txBody>
      </p:sp>
      <p:sp>
        <p:nvSpPr>
          <p:cNvPr id="3" name="TextBox 2"/>
          <p:cNvSpPr txBox="1"/>
          <p:nvPr/>
        </p:nvSpPr>
        <p:spPr>
          <a:xfrm>
            <a:off x="251520" y="1220559"/>
            <a:ext cx="8553880" cy="1200329"/>
          </a:xfrm>
          <a:prstGeom prst="rect">
            <a:avLst/>
          </a:prstGeom>
          <a:noFill/>
        </p:spPr>
        <p:txBody>
          <a:bodyPr wrap="none" rtlCol="0">
            <a:spAutoFit/>
          </a:bodyPr>
          <a:lstStyle/>
          <a:p>
            <a:r>
              <a:rPr lang="en-GB" sz="2400">
                <a:latin typeface="Tahoma" panose="020B0604030504040204" pitchFamily="34" charset="0"/>
                <a:ea typeface="Tahoma" panose="020B0604030504040204" pitchFamily="34" charset="0"/>
                <a:cs typeface="Tahoma" panose="020B0604030504040204" pitchFamily="34" charset="0"/>
              </a:rPr>
              <a:t>Highlight the terms that are more likely to be most prominent</a:t>
            </a:r>
          </a:p>
          <a:p>
            <a:r>
              <a:rPr lang="en-GB" sz="2400">
                <a:latin typeface="Tahoma" panose="020B0604030504040204" pitchFamily="34" charset="0"/>
                <a:ea typeface="Tahoma" panose="020B0604030504040204" pitchFamily="34" charset="0"/>
                <a:cs typeface="Tahoma" panose="020B0604030504040204" pitchFamily="34" charset="0"/>
              </a:rPr>
              <a:t> using what you know.</a:t>
            </a:r>
          </a:p>
          <a:p>
            <a:endParaRPr lang="en-GB" sz="2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46943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79512" y="1515398"/>
            <a:ext cx="8856984" cy="5153962"/>
          </a:xfrm>
          <a:solidFill>
            <a:schemeClr val="lt1">
              <a:alpha val="88000"/>
            </a:schemeClr>
          </a:solidFill>
        </p:spPr>
        <p:txBody>
          <a:bodyPr anchor="t">
            <a:normAutofit/>
          </a:bodyPr>
          <a:lstStyle/>
          <a:p>
            <a:pPr>
              <a:spcAft>
                <a:spcPts val="0"/>
              </a:spcAft>
            </a:pPr>
            <a:endParaRPr lang="en-GB" sz="2800" dirty="0">
              <a:latin typeface="Tahoma"/>
              <a:ea typeface="Calibri" panose="020F0502020204030204" pitchFamily="34" charset="0"/>
              <a:cs typeface="Tahoma"/>
            </a:endParaRPr>
          </a:p>
          <a:p>
            <a:pPr>
              <a:spcAft>
                <a:spcPts val="0"/>
              </a:spcAft>
            </a:pPr>
            <a:r>
              <a:rPr lang="en-GB" sz="2800" dirty="0">
                <a:latin typeface="Tahoma"/>
                <a:ea typeface="Calibri" panose="020F0502020204030204" pitchFamily="34" charset="0"/>
                <a:cs typeface="Tahoma"/>
              </a:rPr>
              <a:t>To assess the potential of </a:t>
            </a:r>
            <a:r>
              <a:rPr lang="en-GB" sz="2800" b="1" dirty="0">
                <a:solidFill>
                  <a:srgbClr val="FF0000"/>
                </a:solidFill>
                <a:latin typeface="Tahoma"/>
                <a:ea typeface="Calibri" panose="020F0502020204030204" pitchFamily="34" charset="0"/>
                <a:cs typeface="Tahoma"/>
              </a:rPr>
              <a:t>remote sensing </a:t>
            </a:r>
            <a:r>
              <a:rPr lang="en-GB" sz="2800" dirty="0">
                <a:latin typeface="Tahoma"/>
                <a:ea typeface="Calibri" panose="020F0502020204030204" pitchFamily="34" charset="0"/>
                <a:cs typeface="Tahoma"/>
              </a:rPr>
              <a:t>as a tool for </a:t>
            </a:r>
            <a:r>
              <a:rPr lang="en-GB" sz="2800" b="1" dirty="0">
                <a:solidFill>
                  <a:srgbClr val="FF0000"/>
                </a:solidFill>
                <a:latin typeface="Tahoma"/>
                <a:ea typeface="Calibri" panose="020F0502020204030204" pitchFamily="34" charset="0"/>
                <a:cs typeface="Tahoma"/>
              </a:rPr>
              <a:t>monitoring</a:t>
            </a:r>
            <a:r>
              <a:rPr lang="en-GB" sz="2800" dirty="0">
                <a:latin typeface="Tahoma"/>
                <a:ea typeface="Calibri" panose="020F0502020204030204" pitchFamily="34" charset="0"/>
                <a:cs typeface="Tahoma"/>
              </a:rPr>
              <a:t> </a:t>
            </a:r>
            <a:r>
              <a:rPr lang="en-GB" sz="2800" b="1" dirty="0">
                <a:solidFill>
                  <a:srgbClr val="FF0000"/>
                </a:solidFill>
                <a:latin typeface="Tahoma"/>
                <a:ea typeface="Calibri" panose="020F0502020204030204" pitchFamily="34" charset="0"/>
                <a:cs typeface="Tahoma"/>
              </a:rPr>
              <a:t>peatland hydrology</a:t>
            </a:r>
            <a:endParaRPr lang="en-GB" sz="2800" dirty="0">
              <a:ea typeface="Tahoma"/>
              <a:cs typeface="Tahoma"/>
            </a:endParaRPr>
          </a:p>
        </p:txBody>
      </p:sp>
      <p:sp>
        <p:nvSpPr>
          <p:cNvPr id="7" name="Title 6"/>
          <p:cNvSpPr>
            <a:spLocks noGrp="1"/>
          </p:cNvSpPr>
          <p:nvPr>
            <p:ph type="title"/>
          </p:nvPr>
        </p:nvSpPr>
        <p:spPr>
          <a:xfrm>
            <a:off x="179388" y="190800"/>
            <a:ext cx="8713092" cy="717920"/>
          </a:xfrm>
        </p:spPr>
        <p:txBody>
          <a:bodyPr>
            <a:normAutofit/>
          </a:bodyPr>
          <a:lstStyle/>
          <a:p>
            <a:r>
              <a:rPr lang="en-GB" dirty="0">
                <a:solidFill>
                  <a:srgbClr val="7030A0"/>
                </a:solidFill>
                <a:latin typeface="Tahoma" panose="020B0604030504040204" pitchFamily="34" charset="0"/>
                <a:ea typeface="Tahoma" panose="020B0604030504040204" pitchFamily="34" charset="0"/>
                <a:cs typeface="Tahoma" panose="020B0604030504040204" pitchFamily="34" charset="0"/>
              </a:rPr>
              <a:t>Seek out key concepts…</a:t>
            </a:r>
          </a:p>
        </p:txBody>
      </p:sp>
    </p:spTree>
    <p:extLst>
      <p:ext uri="{BB962C8B-B14F-4D97-AF65-F5344CB8AC3E}">
        <p14:creationId xmlns:p14="http://schemas.microsoft.com/office/powerpoint/2010/main" val="276700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71389"/>
            <a:ext cx="8435280" cy="4525963"/>
          </a:xfrm>
        </p:spPr>
        <p:txBody>
          <a:bodyPr anchor="t"/>
          <a:lstStyle/>
          <a:p>
            <a:r>
              <a:rPr lang="en-GB" sz="2800" dirty="0">
                <a:latin typeface="Tahoma"/>
                <a:ea typeface="Tahoma"/>
                <a:cs typeface="Tahoma"/>
              </a:rPr>
              <a:t>peatlands; satellites; remote sensing; sphagnum; hydrology; vegetation cover; spectral analysis; image analysis; environmental management; environmental monitoring; infrared rays; satellite communications; spectrophotometry, infrared; water movements; wetlands; moisture stress index</a:t>
            </a:r>
          </a:p>
        </p:txBody>
      </p:sp>
      <p:sp>
        <p:nvSpPr>
          <p:cNvPr id="4" name="Title 2"/>
          <p:cNvSpPr>
            <a:spLocks noGrp="1"/>
          </p:cNvSpPr>
          <p:nvPr>
            <p:ph type="title"/>
          </p:nvPr>
        </p:nvSpPr>
        <p:spPr/>
        <p:txBody>
          <a:bodyPr anchor="t">
            <a:normAutofit/>
          </a:bodyPr>
          <a:lstStyle/>
          <a:p>
            <a:r>
              <a:rPr lang="en-GB">
                <a:solidFill>
                  <a:srgbClr val="7030A0"/>
                </a:solidFill>
                <a:latin typeface="Tahoma"/>
                <a:ea typeface="Tahoma"/>
                <a:cs typeface="Tahoma"/>
              </a:rPr>
              <a:t>What other keywords could you use?</a:t>
            </a:r>
          </a:p>
        </p:txBody>
      </p:sp>
    </p:spTree>
    <p:extLst>
      <p:ext uri="{BB962C8B-B14F-4D97-AF65-F5344CB8AC3E}">
        <p14:creationId xmlns:p14="http://schemas.microsoft.com/office/powerpoint/2010/main" val="3284989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1030" y="1042205"/>
            <a:ext cx="8355751" cy="5471880"/>
          </a:xfrm>
          <a:solidFill>
            <a:schemeClr val="lt1">
              <a:alpha val="66000"/>
            </a:schemeClr>
          </a:solidFill>
        </p:spPr>
        <p:txBody>
          <a:bodyPr anchor="t">
            <a:noAutofit/>
          </a:bodyPr>
          <a:lstStyle/>
          <a:p>
            <a:pPr algn="ctr"/>
            <a:r>
              <a:rPr lang="en-GB" sz="2200" dirty="0">
                <a:latin typeface="Tahoma"/>
                <a:ea typeface="Tahoma"/>
                <a:cs typeface="Tahoma"/>
              </a:rPr>
              <a:t>(spectral analysis OR image analysis)</a:t>
            </a:r>
          </a:p>
          <a:p>
            <a:pPr marL="342900" indent="-342900" algn="ctr">
              <a:buFontTx/>
              <a:buChar char="-"/>
            </a:pPr>
            <a:r>
              <a:rPr lang="en-GB" sz="2200" dirty="0">
                <a:latin typeface="Tahoma"/>
                <a:ea typeface="Tahoma"/>
                <a:cs typeface="Tahoma"/>
              </a:rPr>
              <a:t>OR expands the search</a:t>
            </a:r>
          </a:p>
          <a:p>
            <a:pPr algn="ctr"/>
            <a:endParaRPr lang="en-GB" sz="2200" dirty="0">
              <a:latin typeface="Tahoma" panose="020B0604030504040204" pitchFamily="34" charset="0"/>
              <a:ea typeface="Tahoma" panose="020B0604030504040204" pitchFamily="34" charset="0"/>
              <a:cs typeface="Tahoma" panose="020B0604030504040204" pitchFamily="34" charset="0"/>
            </a:endParaRPr>
          </a:p>
          <a:p>
            <a:pPr algn="ctr"/>
            <a:r>
              <a:rPr lang="en-GB" sz="2200" dirty="0">
                <a:latin typeface="Tahoma"/>
                <a:ea typeface="Tahoma"/>
                <a:cs typeface="Tahoma"/>
              </a:rPr>
              <a:t>spectral analysis AND image analysis</a:t>
            </a:r>
          </a:p>
          <a:p>
            <a:pPr marL="342900" indent="-342900" algn="ctr">
              <a:buFontTx/>
              <a:buChar char="-"/>
            </a:pPr>
            <a:r>
              <a:rPr lang="en-GB" sz="2200" dirty="0">
                <a:latin typeface="Tahoma"/>
                <a:ea typeface="Tahoma"/>
                <a:cs typeface="Tahoma"/>
              </a:rPr>
              <a:t>AND narrows the search</a:t>
            </a:r>
          </a:p>
          <a:p>
            <a:pPr marL="342900" indent="-342900" algn="ctr">
              <a:buFontTx/>
              <a:buChar char="-"/>
            </a:pPr>
            <a:endParaRPr lang="en-GB" sz="2200" dirty="0">
              <a:latin typeface="Tahoma" panose="020B0604030504040204" pitchFamily="34" charset="0"/>
              <a:ea typeface="Tahoma" panose="020B0604030504040204" pitchFamily="34" charset="0"/>
              <a:cs typeface="Tahoma" panose="020B0604030504040204" pitchFamily="34" charset="0"/>
            </a:endParaRPr>
          </a:p>
          <a:p>
            <a:pPr algn="ctr"/>
            <a:r>
              <a:rPr lang="en-GB" sz="2200" dirty="0">
                <a:latin typeface="Tahoma"/>
                <a:ea typeface="Tahoma"/>
                <a:cs typeface="Tahoma"/>
              </a:rPr>
              <a:t>(spectral analysis AND image analysis) NOT peatland</a:t>
            </a:r>
          </a:p>
          <a:p>
            <a:pPr algn="ctr"/>
            <a:endParaRPr lang="en-GB" sz="2200" dirty="0">
              <a:latin typeface="Tahoma" panose="020B0604030504040204" pitchFamily="34" charset="0"/>
              <a:ea typeface="Tahoma" panose="020B0604030504040204" pitchFamily="34" charset="0"/>
              <a:cs typeface="Tahoma" panose="020B0604030504040204" pitchFamily="34" charset="0"/>
            </a:endParaRPr>
          </a:p>
          <a:p>
            <a:pPr algn="ctr"/>
            <a:r>
              <a:rPr lang="en-GB" sz="2200" dirty="0">
                <a:latin typeface="Tahoma"/>
                <a:ea typeface="Tahoma"/>
                <a:cs typeface="Tahoma"/>
              </a:rPr>
              <a:t>- NOT refines/excludes a concept (peatland)</a:t>
            </a:r>
          </a:p>
        </p:txBody>
      </p:sp>
      <p:sp>
        <p:nvSpPr>
          <p:cNvPr id="3" name="Title 2"/>
          <p:cNvSpPr>
            <a:spLocks noGrp="1"/>
          </p:cNvSpPr>
          <p:nvPr>
            <p:ph type="title"/>
          </p:nvPr>
        </p:nvSpPr>
        <p:spPr>
          <a:xfrm>
            <a:off x="179512" y="260648"/>
            <a:ext cx="9433048" cy="1080120"/>
          </a:xfrm>
        </p:spPr>
        <p:txBody>
          <a:bodyPr anchor="t">
            <a:normAutofit/>
          </a:bodyPr>
          <a:lstStyle/>
          <a:p>
            <a:pPr algn="l"/>
            <a:r>
              <a:rPr lang="en-GB">
                <a:solidFill>
                  <a:srgbClr val="7030A0"/>
                </a:solidFill>
                <a:latin typeface="Tahoma"/>
                <a:ea typeface="Tahoma"/>
                <a:cs typeface="Tahoma"/>
              </a:rPr>
              <a:t>Search Strings can expand/ refine/ exclude</a:t>
            </a:r>
            <a:endParaRPr lang="en-GB">
              <a:latin typeface="Tahoma"/>
              <a:ea typeface="Tahoma"/>
              <a:cs typeface="Tahoma"/>
            </a:endParaRPr>
          </a:p>
        </p:txBody>
      </p:sp>
    </p:spTree>
    <p:extLst>
      <p:ext uri="{BB962C8B-B14F-4D97-AF65-F5344CB8AC3E}">
        <p14:creationId xmlns:p14="http://schemas.microsoft.com/office/powerpoint/2010/main" val="62226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solidFill>
            <a:schemeClr val="accent5">
              <a:lumMod val="20000"/>
              <a:lumOff val="80000"/>
            </a:schemeClr>
          </a:solidFill>
        </p:spPr>
        <p:txBody>
          <a:bodyPr/>
          <a:lstStyle/>
          <a:p>
            <a:r>
              <a:rPr lang="en-GB"/>
              <a:t>Google</a:t>
            </a:r>
          </a:p>
          <a:p>
            <a:r>
              <a:rPr lang="en-GB"/>
              <a:t>Scholar</a:t>
            </a:r>
          </a:p>
        </p:txBody>
      </p:sp>
      <p:sp>
        <p:nvSpPr>
          <p:cNvPr id="4" name="Text Placeholder 3"/>
          <p:cNvSpPr>
            <a:spLocks noGrp="1"/>
          </p:cNvSpPr>
          <p:nvPr>
            <p:ph type="body" sz="quarter" idx="14"/>
          </p:nvPr>
        </p:nvSpPr>
        <p:spPr>
          <a:solidFill>
            <a:schemeClr val="accent6">
              <a:lumMod val="20000"/>
              <a:lumOff val="80000"/>
            </a:schemeClr>
          </a:solidFill>
        </p:spPr>
        <p:txBody>
          <a:bodyPr/>
          <a:lstStyle/>
          <a:p>
            <a:endParaRPr lang="en-GB"/>
          </a:p>
          <a:p>
            <a:r>
              <a:rPr lang="en-GB"/>
              <a:t>Subject Guides</a:t>
            </a:r>
          </a:p>
          <a:p>
            <a:endParaRPr lang="en-GB"/>
          </a:p>
        </p:txBody>
      </p:sp>
      <p:sp>
        <p:nvSpPr>
          <p:cNvPr id="5" name="Text Placeholder 4"/>
          <p:cNvSpPr>
            <a:spLocks noGrp="1"/>
          </p:cNvSpPr>
          <p:nvPr>
            <p:ph type="body" sz="quarter" idx="15"/>
          </p:nvPr>
        </p:nvSpPr>
        <p:spPr>
          <a:solidFill>
            <a:schemeClr val="accent1">
              <a:lumMod val="20000"/>
              <a:lumOff val="80000"/>
            </a:schemeClr>
          </a:solidFill>
        </p:spPr>
        <p:txBody>
          <a:bodyPr/>
          <a:lstStyle/>
          <a:p>
            <a:r>
              <a:rPr lang="en-GB"/>
              <a:t>Library search</a:t>
            </a:r>
          </a:p>
        </p:txBody>
      </p:sp>
      <p:sp>
        <p:nvSpPr>
          <p:cNvPr id="2" name="Text Placeholder 1"/>
          <p:cNvSpPr>
            <a:spLocks noGrp="1"/>
          </p:cNvSpPr>
          <p:nvPr>
            <p:ph type="body" sz="quarter" idx="4294967295"/>
          </p:nvPr>
        </p:nvSpPr>
        <p:spPr>
          <a:xfrm>
            <a:off x="170762" y="44989"/>
            <a:ext cx="8065020" cy="792088"/>
          </a:xfrm>
          <a:prstGeom prst="rect">
            <a:avLst/>
          </a:prstGeom>
        </p:spPr>
        <p:txBody>
          <a:bodyPr tIns="288000" anchor="t"/>
          <a:lstStyle/>
          <a:p>
            <a:pPr marL="0" indent="0">
              <a:spcBef>
                <a:spcPts val="0"/>
              </a:spcBef>
              <a:buNone/>
            </a:pPr>
            <a:r>
              <a:rPr lang="en-GB">
                <a:solidFill>
                  <a:srgbClr val="7A1F7F"/>
                </a:solidFill>
                <a:latin typeface="Open Sans"/>
                <a:ea typeface="Open Sans"/>
                <a:cs typeface="Open Sans"/>
              </a:rPr>
              <a:t>Research tools</a:t>
            </a:r>
          </a:p>
        </p:txBody>
      </p:sp>
    </p:spTree>
    <p:extLst>
      <p:ext uri="{BB962C8B-B14F-4D97-AF65-F5344CB8AC3E}">
        <p14:creationId xmlns:p14="http://schemas.microsoft.com/office/powerpoint/2010/main" val="1700352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388" y="-87405"/>
            <a:ext cx="7488237" cy="1007765"/>
          </a:xfrm>
        </p:spPr>
        <p:txBody>
          <a:bodyPr/>
          <a:lstStyle/>
          <a:p>
            <a:r>
              <a:rPr lang="en-GB"/>
              <a:t>Library search</a:t>
            </a:r>
          </a:p>
          <a:p>
            <a:endParaRPr lang="en-GB"/>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407263"/>
            <a:ext cx="6120680" cy="5437871"/>
          </a:xfrm>
          <a:prstGeom prst="rect">
            <a:avLst/>
          </a:prstGeom>
        </p:spPr>
      </p:pic>
      <p:sp>
        <p:nvSpPr>
          <p:cNvPr id="6" name="Left Arrow 5"/>
          <p:cNvSpPr/>
          <p:nvPr/>
        </p:nvSpPr>
        <p:spPr>
          <a:xfrm>
            <a:off x="2987824" y="1407263"/>
            <a:ext cx="1224136" cy="36004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8731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388" y="-121911"/>
            <a:ext cx="7488237" cy="1007765"/>
          </a:xfrm>
        </p:spPr>
        <p:txBody>
          <a:bodyPr/>
          <a:lstStyle/>
          <a:p>
            <a:r>
              <a:rPr lang="en-GB"/>
              <a:t>Geography Subject guide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393" y="1556792"/>
            <a:ext cx="6660232" cy="4711040"/>
          </a:xfrm>
          <a:prstGeom prst="rect">
            <a:avLst/>
          </a:prstGeom>
        </p:spPr>
      </p:pic>
    </p:spTree>
    <p:extLst>
      <p:ext uri="{BB962C8B-B14F-4D97-AF65-F5344CB8AC3E}">
        <p14:creationId xmlns:p14="http://schemas.microsoft.com/office/powerpoint/2010/main" val="1922361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388" y="249950"/>
            <a:ext cx="7488237" cy="731675"/>
          </a:xfrm>
        </p:spPr>
        <p:txBody>
          <a:bodyPr/>
          <a:lstStyle/>
          <a:p>
            <a:pPr marL="215900"/>
            <a:r>
              <a:rPr lang="en-GB">
                <a:latin typeface="Tahoma"/>
                <a:ea typeface="Tahoma"/>
                <a:cs typeface="Tahoma"/>
              </a:rPr>
              <a:t>Key databases</a:t>
            </a:r>
          </a:p>
        </p:txBody>
      </p:sp>
      <p:sp>
        <p:nvSpPr>
          <p:cNvPr id="4" name="Text Placeholder 3"/>
          <p:cNvSpPr>
            <a:spLocks noGrp="1"/>
          </p:cNvSpPr>
          <p:nvPr>
            <p:ph type="body" sz="quarter" idx="12"/>
          </p:nvPr>
        </p:nvSpPr>
        <p:spPr>
          <a:xfrm>
            <a:off x="1187624" y="2834934"/>
            <a:ext cx="7704856" cy="648072"/>
          </a:xfrm>
        </p:spPr>
        <p:txBody>
          <a:bodyPr/>
          <a:lstStyle/>
          <a:p>
            <a:r>
              <a:rPr lang="en-GB"/>
              <a:t>Agricultural &amp; Environmental Science Collection</a:t>
            </a:r>
          </a:p>
        </p:txBody>
      </p:sp>
      <p:sp>
        <p:nvSpPr>
          <p:cNvPr id="5" name="Text Placeholder 4"/>
          <p:cNvSpPr>
            <a:spLocks noGrp="1"/>
          </p:cNvSpPr>
          <p:nvPr>
            <p:ph type="body" sz="quarter" idx="13"/>
          </p:nvPr>
        </p:nvSpPr>
        <p:spPr/>
        <p:txBody>
          <a:bodyPr/>
          <a:lstStyle/>
          <a:p>
            <a:r>
              <a:rPr lang="en-GB" err="1"/>
              <a:t>Digimap</a:t>
            </a:r>
            <a:endParaRPr lang="en-GB"/>
          </a:p>
        </p:txBody>
      </p:sp>
      <p:sp>
        <p:nvSpPr>
          <p:cNvPr id="6" name="Text Placeholder 5"/>
          <p:cNvSpPr>
            <a:spLocks noGrp="1"/>
          </p:cNvSpPr>
          <p:nvPr>
            <p:ph type="body" sz="quarter" idx="14"/>
          </p:nvPr>
        </p:nvSpPr>
        <p:spPr/>
        <p:txBody>
          <a:bodyPr/>
          <a:lstStyle/>
          <a:p>
            <a:r>
              <a:rPr lang="en-GB"/>
              <a:t>Web of Science/ Scopus</a:t>
            </a:r>
          </a:p>
        </p:txBody>
      </p:sp>
      <p:sp>
        <p:nvSpPr>
          <p:cNvPr id="8" name="Text Placeholder 7"/>
          <p:cNvSpPr>
            <a:spLocks noGrp="1"/>
          </p:cNvSpPr>
          <p:nvPr>
            <p:ph type="body" sz="quarter" idx="11"/>
          </p:nvPr>
        </p:nvSpPr>
        <p:spPr/>
        <p:txBody>
          <a:bodyPr/>
          <a:lstStyle/>
          <a:p>
            <a:pPr lvl="0"/>
            <a:r>
              <a:rPr lang="en-GB" err="1"/>
              <a:t>Georef</a:t>
            </a:r>
            <a:endParaRPr lang="en-GB"/>
          </a:p>
        </p:txBody>
      </p:sp>
    </p:spTree>
    <p:extLst>
      <p:ext uri="{BB962C8B-B14F-4D97-AF65-F5344CB8AC3E}">
        <p14:creationId xmlns:p14="http://schemas.microsoft.com/office/powerpoint/2010/main" val="3521755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512" y="260648"/>
            <a:ext cx="7488237" cy="740845"/>
          </a:xfrm>
        </p:spPr>
        <p:txBody>
          <a:bodyPr/>
          <a:lstStyle/>
          <a:p>
            <a:r>
              <a:rPr lang="en-GB"/>
              <a:t>Coverage</a:t>
            </a:r>
          </a:p>
        </p:txBody>
      </p:sp>
      <p:sp>
        <p:nvSpPr>
          <p:cNvPr id="3" name="Text Placeholder 2"/>
          <p:cNvSpPr>
            <a:spLocks noGrp="1"/>
          </p:cNvSpPr>
          <p:nvPr>
            <p:ph type="body" sz="quarter" idx="11"/>
          </p:nvPr>
        </p:nvSpPr>
        <p:spPr/>
        <p:txBody>
          <a:bodyPr/>
          <a:lstStyle/>
          <a:p>
            <a:r>
              <a:rPr lang="en-GB"/>
              <a:t>Searching for literature</a:t>
            </a:r>
          </a:p>
          <a:p>
            <a:endParaRPr lang="en-GB"/>
          </a:p>
          <a:p>
            <a:r>
              <a:rPr lang="en-GB"/>
              <a:t>How to engage critically with literature</a:t>
            </a:r>
          </a:p>
        </p:txBody>
      </p:sp>
      <p:sp>
        <p:nvSpPr>
          <p:cNvPr id="6" name="Text Placeholder 5"/>
          <p:cNvSpPr>
            <a:spLocks noGrp="1"/>
          </p:cNvSpPr>
          <p:nvPr>
            <p:ph type="body" sz="quarter" idx="14"/>
          </p:nvPr>
        </p:nvSpPr>
        <p:spPr/>
        <p:txBody>
          <a:bodyPr/>
          <a:lstStyle/>
          <a:p>
            <a:r>
              <a:rPr lang="en-GB"/>
              <a:t>How to get further help</a:t>
            </a:r>
          </a:p>
        </p:txBody>
      </p:sp>
      <p:sp>
        <p:nvSpPr>
          <p:cNvPr id="8" name="Text Placeholder 7"/>
          <p:cNvSpPr>
            <a:spLocks noGrp="1"/>
          </p:cNvSpPr>
          <p:nvPr>
            <p:ph type="body" sz="quarter" idx="13"/>
          </p:nvPr>
        </p:nvSpPr>
        <p:spPr/>
        <p:txBody>
          <a:bodyPr/>
          <a:lstStyle/>
          <a:p>
            <a:r>
              <a:rPr lang="en-GB"/>
              <a:t>Referencing</a:t>
            </a:r>
          </a:p>
          <a:p>
            <a:endParaRPr lang="en-GB"/>
          </a:p>
        </p:txBody>
      </p:sp>
    </p:spTree>
    <p:extLst>
      <p:ext uri="{BB962C8B-B14F-4D97-AF65-F5344CB8AC3E}">
        <p14:creationId xmlns:p14="http://schemas.microsoft.com/office/powerpoint/2010/main" val="3302907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2135" y="-27020"/>
            <a:ext cx="7488237" cy="1007765"/>
          </a:xfrm>
        </p:spPr>
        <p:txBody>
          <a:bodyPr tIns="288000" anchor="t"/>
          <a:lstStyle/>
          <a:p>
            <a:pPr marL="215900"/>
            <a:r>
              <a:rPr lang="en-GB">
                <a:latin typeface="Tahoma"/>
                <a:ea typeface="Tahoma"/>
                <a:cs typeface="Tahoma"/>
              </a:rPr>
              <a:t>Georef</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844824"/>
            <a:ext cx="8316416" cy="3888432"/>
          </a:xfrm>
          <a:prstGeom prst="rect">
            <a:avLst/>
          </a:prstGeom>
        </p:spPr>
      </p:pic>
    </p:spTree>
    <p:extLst>
      <p:ext uri="{BB962C8B-B14F-4D97-AF65-F5344CB8AC3E}">
        <p14:creationId xmlns:p14="http://schemas.microsoft.com/office/powerpoint/2010/main" val="3050166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0762" y="-78779"/>
            <a:ext cx="8281044" cy="1007765"/>
          </a:xfrm>
        </p:spPr>
        <p:txBody>
          <a:bodyPr/>
          <a:lstStyle/>
          <a:p>
            <a:r>
              <a:rPr lang="en-GB"/>
              <a:t>Scopus – search example (31 results)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628800"/>
            <a:ext cx="7668344" cy="4466727"/>
          </a:xfrm>
          <a:prstGeom prst="rect">
            <a:avLst/>
          </a:prstGeom>
        </p:spPr>
      </p:pic>
    </p:spTree>
    <p:extLst>
      <p:ext uri="{BB962C8B-B14F-4D97-AF65-F5344CB8AC3E}">
        <p14:creationId xmlns:p14="http://schemas.microsoft.com/office/powerpoint/2010/main" val="1451799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12" y="-99045"/>
            <a:ext cx="9072910" cy="1007765"/>
          </a:xfrm>
        </p:spPr>
        <p:txBody>
          <a:bodyPr/>
          <a:lstStyle/>
          <a:p>
            <a:r>
              <a:rPr lang="en-GB"/>
              <a:t>Agricultural &amp; Environmental Science Collection</a:t>
            </a:r>
          </a:p>
          <a:p>
            <a:r>
              <a:rPr lang="en-GB"/>
              <a:t>– search example</a:t>
            </a:r>
          </a:p>
        </p:txBody>
      </p:sp>
      <p:sp>
        <p:nvSpPr>
          <p:cNvPr id="3" name="Text Placeholder 2"/>
          <p:cNvSpPr>
            <a:spLocks noGrp="1"/>
          </p:cNvSpPr>
          <p:nvPr>
            <p:ph type="body" sz="quarter" idx="1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224" y="1628774"/>
            <a:ext cx="8460432" cy="4169624"/>
          </a:xfrm>
          <a:prstGeom prst="rect">
            <a:avLst/>
          </a:prstGeom>
        </p:spPr>
      </p:pic>
    </p:spTree>
    <p:extLst>
      <p:ext uri="{BB962C8B-B14F-4D97-AF65-F5344CB8AC3E}">
        <p14:creationId xmlns:p14="http://schemas.microsoft.com/office/powerpoint/2010/main" val="3294050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372" y="4016"/>
            <a:ext cx="9721080" cy="717920"/>
          </a:xfrm>
        </p:spPr>
        <p:txBody>
          <a:bodyPr anchor="t"/>
          <a:lstStyle/>
          <a:p>
            <a:r>
              <a:rPr lang="en-GB">
                <a:solidFill>
                  <a:srgbClr val="7A1F7F"/>
                </a:solidFill>
                <a:latin typeface="Tahoma"/>
                <a:ea typeface="Tahoma"/>
                <a:cs typeface="Tahoma"/>
              </a:rPr>
              <a:t>Audience response- So why should use these resources?</a:t>
            </a:r>
          </a:p>
        </p:txBody>
      </p:sp>
      <p:sp>
        <p:nvSpPr>
          <p:cNvPr id="7" name="TextBox 6"/>
          <p:cNvSpPr txBox="1"/>
          <p:nvPr/>
        </p:nvSpPr>
        <p:spPr>
          <a:xfrm>
            <a:off x="323528" y="1628800"/>
            <a:ext cx="6696744"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4400">
              <a:solidFill>
                <a:srgbClr val="88898C">
                  <a:lumMod val="50000"/>
                </a:srgbClr>
              </a:solidFill>
              <a:latin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a:ln>
                  <a:noFill/>
                </a:ln>
                <a:solidFill>
                  <a:srgbClr val="88898C">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Go to </a:t>
            </a:r>
            <a:r>
              <a:rPr kumimoji="0" lang="en-GB" sz="4400" b="0" i="0" u="none" strike="noStrike" kern="1200" cap="none" spc="0" normalizeH="0" baseline="0" noProof="0">
                <a:ln>
                  <a:noFill/>
                </a:ln>
                <a:solidFill>
                  <a:srgbClr val="262626"/>
                </a:solidFill>
                <a:effectLst/>
                <a:uLnTx/>
                <a:uFillTx/>
                <a:latin typeface="Tahoma" panose="020B0604030504040204" pitchFamily="34" charset="0"/>
                <a:ea typeface="Tahoma" panose="020B0604030504040204" pitchFamily="34" charset="0"/>
                <a:cs typeface="Tahoma" panose="020B0604030504040204" pitchFamily="34" charset="0"/>
                <a:hlinkClick r:id="rId3"/>
              </a:rPr>
              <a:t>www.menti.com</a:t>
            </a:r>
            <a:endParaRPr kumimoji="0" lang="en-GB" sz="4400" b="0" i="0" u="none" strike="noStrike" kern="1200" cap="none" spc="0" normalizeH="0" baseline="0" noProof="0">
              <a:ln>
                <a:noFill/>
              </a:ln>
              <a:solidFill>
                <a:srgbClr val="262626"/>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1200" cap="none" spc="0" normalizeH="0" baseline="0" noProof="0">
              <a:ln>
                <a:noFill/>
              </a:ln>
              <a:solidFill>
                <a:srgbClr val="262626"/>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04432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520" y="-27384"/>
            <a:ext cx="9577064" cy="1007765"/>
          </a:xfrm>
        </p:spPr>
        <p:txBody>
          <a:bodyPr tIns="288000" anchor="t">
            <a:noAutofit/>
          </a:bodyPr>
          <a:lstStyle/>
          <a:p>
            <a:pPr marL="215900"/>
            <a:r>
              <a:rPr lang="en-GB">
                <a:latin typeface="Tahoma"/>
                <a:ea typeface="Tahoma"/>
                <a:cs typeface="Tahoma"/>
              </a:rPr>
              <a:t>Activity 3 - Searching with your keywords</a:t>
            </a:r>
          </a:p>
        </p:txBody>
      </p:sp>
      <p:sp>
        <p:nvSpPr>
          <p:cNvPr id="3" name="Text Placeholder 2"/>
          <p:cNvSpPr>
            <a:spLocks noGrp="1"/>
          </p:cNvSpPr>
          <p:nvPr>
            <p:ph type="body" sz="quarter" idx="11"/>
          </p:nvPr>
        </p:nvSpPr>
        <p:spPr/>
        <p:txBody>
          <a:bodyPr/>
          <a:lstStyle/>
          <a:p>
            <a:endParaRPr lang="en-GB" dirty="0"/>
          </a:p>
          <a:p>
            <a:r>
              <a:rPr lang="en-GB" dirty="0"/>
              <a:t>In your groups</a:t>
            </a:r>
          </a:p>
          <a:p>
            <a:pPr marL="457200" indent="-457200">
              <a:buFont typeface="Arial" panose="020B0604020202020204" pitchFamily="34" charset="0"/>
              <a:buChar char="•"/>
            </a:pPr>
            <a:r>
              <a:rPr lang="en-GB" dirty="0"/>
              <a:t>Find 3 articles that you think are relevant to the topic question.</a:t>
            </a:r>
          </a:p>
          <a:p>
            <a:pPr marL="457200" indent="-457200">
              <a:buFont typeface="Arial" panose="020B0604020202020204" pitchFamily="34" charset="0"/>
              <a:buChar char="•"/>
            </a:pPr>
            <a:r>
              <a:rPr lang="en-GB" dirty="0"/>
              <a:t>Download them</a:t>
            </a:r>
          </a:p>
          <a:p>
            <a:pPr marL="457200" indent="-457200">
              <a:buFont typeface="Arial" panose="020B0604020202020204" pitchFamily="34" charset="0"/>
              <a:buChar char="•"/>
            </a:pPr>
            <a:r>
              <a:rPr lang="en-GB" dirty="0"/>
              <a:t>Each group will search a different resource.</a:t>
            </a:r>
          </a:p>
          <a:p>
            <a:pPr marL="457200" indent="-457200">
              <a:buFont typeface="Arial" panose="020B0604020202020204" pitchFamily="34" charset="0"/>
              <a:buChar char="•"/>
            </a:pPr>
            <a:r>
              <a:rPr lang="en-GB" dirty="0"/>
              <a:t>15 minutes</a:t>
            </a:r>
          </a:p>
          <a:p>
            <a:endParaRPr lang="en-GB" dirty="0"/>
          </a:p>
          <a:p>
            <a:endParaRPr lang="en-GB" dirty="0"/>
          </a:p>
        </p:txBody>
      </p:sp>
      <p:pic>
        <p:nvPicPr>
          <p:cNvPr id="2050" name="Picture 2" title="purple lightbul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84368" y="5517232"/>
            <a:ext cx="688975"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9748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008" y="-105022"/>
            <a:ext cx="9577064" cy="1007765"/>
          </a:xfrm>
        </p:spPr>
        <p:txBody>
          <a:bodyPr tIns="288000" anchor="t">
            <a:noAutofit/>
          </a:bodyPr>
          <a:lstStyle/>
          <a:p>
            <a:pPr marL="215900"/>
            <a:r>
              <a:rPr lang="en-GB">
                <a:latin typeface="Tahoma"/>
                <a:ea typeface="Tahoma"/>
                <a:cs typeface="Tahoma"/>
              </a:rPr>
              <a:t>Let’s start searching</a:t>
            </a:r>
            <a:endParaRPr lang="en-US"/>
          </a:p>
          <a:p>
            <a:pPr marL="215900"/>
            <a:endParaRPr lang="en-GB">
              <a:latin typeface="Tahoma"/>
              <a:ea typeface="Tahoma"/>
              <a:cs typeface="Tahoma"/>
            </a:endParaRPr>
          </a:p>
        </p:txBody>
      </p:sp>
      <p:sp>
        <p:nvSpPr>
          <p:cNvPr id="3" name="Text Placeholder 2"/>
          <p:cNvSpPr>
            <a:spLocks noGrp="1"/>
          </p:cNvSpPr>
          <p:nvPr>
            <p:ph type="body" sz="quarter" idx="11"/>
          </p:nvPr>
        </p:nvSpPr>
        <p:spPr/>
        <p:txBody>
          <a:bodyPr anchor="t"/>
          <a:lstStyle/>
          <a:p>
            <a:endParaRPr lang="en-GB" dirty="0"/>
          </a:p>
          <a:p>
            <a:r>
              <a:rPr lang="en-GB" dirty="0">
                <a:latin typeface="Tahoma"/>
                <a:ea typeface="Tahoma"/>
                <a:cs typeface="Tahoma"/>
              </a:rPr>
              <a:t>Group 1 - </a:t>
            </a:r>
            <a:r>
              <a:rPr lang="en-GB" dirty="0">
                <a:latin typeface="Tahoma"/>
                <a:ea typeface="Tahoma"/>
                <a:cs typeface="Tahoma"/>
                <a:hlinkClick r:id="rId3"/>
              </a:rPr>
              <a:t>Library Search</a:t>
            </a:r>
            <a:endParaRPr lang="en-GB" dirty="0">
              <a:latin typeface="Tahoma"/>
              <a:ea typeface="Tahoma"/>
              <a:cs typeface="Tahoma"/>
            </a:endParaRPr>
          </a:p>
          <a:p>
            <a:pPr marL="285750" indent="-285750">
              <a:buFont typeface="Arial"/>
              <a:buChar char="•"/>
            </a:pPr>
            <a:endParaRPr lang="en-GB" dirty="0">
              <a:latin typeface="Tahoma"/>
              <a:ea typeface="Tahoma"/>
              <a:cs typeface="Tahoma"/>
            </a:endParaRPr>
          </a:p>
          <a:p>
            <a:r>
              <a:rPr lang="en-GB" dirty="0">
                <a:latin typeface="Tahoma"/>
                <a:ea typeface="Tahoma"/>
                <a:cs typeface="Tahoma"/>
              </a:rPr>
              <a:t>Group 2 - </a:t>
            </a:r>
            <a:r>
              <a:rPr lang="en-GB" dirty="0">
                <a:latin typeface="Tahoma"/>
                <a:ea typeface="Tahoma"/>
                <a:cs typeface="Tahoma"/>
                <a:hlinkClick r:id="rId4"/>
              </a:rPr>
              <a:t>Subject database</a:t>
            </a:r>
            <a:r>
              <a:rPr lang="en-GB" dirty="0">
                <a:latin typeface="Tahoma"/>
                <a:ea typeface="Tahoma"/>
                <a:cs typeface="Tahoma"/>
              </a:rPr>
              <a:t> – </a:t>
            </a:r>
            <a:r>
              <a:rPr lang="en-GB" dirty="0" err="1">
                <a:latin typeface="Tahoma"/>
                <a:ea typeface="Tahoma"/>
                <a:cs typeface="Tahoma"/>
              </a:rPr>
              <a:t>Georef</a:t>
            </a:r>
            <a:r>
              <a:rPr lang="en-GB" dirty="0">
                <a:latin typeface="Tahoma"/>
                <a:ea typeface="Tahoma"/>
                <a:cs typeface="Tahoma"/>
              </a:rPr>
              <a:t>/ Agricultural &amp; Environmental Science Collection</a:t>
            </a:r>
            <a:endParaRPr lang="en-US" dirty="0"/>
          </a:p>
          <a:p>
            <a:endParaRPr lang="en-GB" dirty="0"/>
          </a:p>
          <a:p>
            <a:r>
              <a:rPr lang="en-GB" dirty="0">
                <a:latin typeface="Tahoma"/>
                <a:ea typeface="Tahoma"/>
                <a:cs typeface="Tahoma"/>
              </a:rPr>
              <a:t>Group 3 - </a:t>
            </a:r>
            <a:r>
              <a:rPr lang="en-GB" dirty="0">
                <a:latin typeface="Tahoma"/>
                <a:ea typeface="Tahoma"/>
                <a:cs typeface="Tahoma"/>
                <a:hlinkClick r:id="rId5"/>
              </a:rPr>
              <a:t>Google Scholar</a:t>
            </a:r>
            <a:endParaRPr lang="en-GB" dirty="0"/>
          </a:p>
          <a:p>
            <a:pPr marL="457200" indent="-457200">
              <a:buFont typeface="Arial"/>
              <a:buChar char="•"/>
            </a:pPr>
            <a:endParaRPr lang="en-GB" dirty="0"/>
          </a:p>
          <a:p>
            <a:pPr marL="457200" indent="-457200">
              <a:buFont typeface="Arial"/>
              <a:buChar char="•"/>
            </a:pPr>
            <a:endParaRPr lang="en-GB" dirty="0"/>
          </a:p>
          <a:p>
            <a:pPr marL="285750" indent="-285750">
              <a:buFont typeface="Arial"/>
              <a:buChar char="•"/>
            </a:pPr>
            <a:r>
              <a:rPr lang="en-GB" dirty="0"/>
              <a:t>15 minutes</a:t>
            </a:r>
          </a:p>
          <a:p>
            <a:endParaRPr lang="en-GB" dirty="0"/>
          </a:p>
        </p:txBody>
      </p:sp>
      <p:pic>
        <p:nvPicPr>
          <p:cNvPr id="2050" name="Picture 2" title="purple lightbulb"/>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884368" y="5517232"/>
            <a:ext cx="688975"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1244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74" y="0"/>
            <a:ext cx="8785100" cy="935757"/>
          </a:xfrm>
        </p:spPr>
        <p:txBody>
          <a:bodyPr tIns="288000" anchor="t"/>
          <a:lstStyle/>
          <a:p>
            <a:pPr marL="215900"/>
            <a:r>
              <a:rPr lang="en-GB">
                <a:latin typeface="Tahoma"/>
              </a:rPr>
              <a:t>MLE resources to support your searching</a:t>
            </a:r>
          </a:p>
        </p:txBody>
      </p:sp>
      <p:pic>
        <p:nvPicPr>
          <p:cNvPr id="5" name="Picture 4"/>
          <p:cNvPicPr>
            <a:picLocks noChangeAspect="1"/>
          </p:cNvPicPr>
          <p:nvPr/>
        </p:nvPicPr>
        <p:blipFill>
          <a:blip r:embed="rId3"/>
          <a:stretch>
            <a:fillRect/>
          </a:stretch>
        </p:blipFill>
        <p:spPr>
          <a:xfrm>
            <a:off x="1619672" y="1530753"/>
            <a:ext cx="4752528" cy="4214600"/>
          </a:xfrm>
          <a:prstGeom prst="rect">
            <a:avLst/>
          </a:prstGeom>
        </p:spPr>
      </p:pic>
      <p:sp>
        <p:nvSpPr>
          <p:cNvPr id="4" name="Text Placeholder 3"/>
          <p:cNvSpPr>
            <a:spLocks noGrp="1"/>
          </p:cNvSpPr>
          <p:nvPr>
            <p:ph type="body" sz="quarter" idx="12"/>
          </p:nvPr>
        </p:nvSpPr>
        <p:spPr>
          <a:xfrm>
            <a:off x="3347864" y="5949280"/>
            <a:ext cx="5096626" cy="504056"/>
          </a:xfrm>
        </p:spPr>
        <p:txBody>
          <a:bodyPr/>
          <a:lstStyle/>
          <a:p>
            <a:r>
              <a:rPr lang="en-GB"/>
              <a:t>Find this in your Blackboard space </a:t>
            </a:r>
          </a:p>
        </p:txBody>
      </p:sp>
    </p:spTree>
    <p:extLst>
      <p:ext uri="{BB962C8B-B14F-4D97-AF65-F5344CB8AC3E}">
        <p14:creationId xmlns:p14="http://schemas.microsoft.com/office/powerpoint/2010/main" val="1809466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512" y="-99392"/>
            <a:ext cx="7488237" cy="1007765"/>
          </a:xfrm>
        </p:spPr>
        <p:txBody>
          <a:bodyPr tIns="288000" anchor="t"/>
          <a:lstStyle/>
          <a:p>
            <a:pPr marL="215900"/>
            <a:r>
              <a:rPr lang="en-GB">
                <a:latin typeface="Open Sans"/>
                <a:ea typeface="Tahoma"/>
                <a:cs typeface="Tahoma"/>
              </a:rPr>
              <a:t>Critical reading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835696" y="1488935"/>
            <a:ext cx="5085184" cy="5085184"/>
          </a:xfrm>
          <a:prstGeom prst="rect">
            <a:avLst/>
          </a:prstGeom>
        </p:spPr>
      </p:pic>
    </p:spTree>
    <p:extLst>
      <p:ext uri="{BB962C8B-B14F-4D97-AF65-F5344CB8AC3E}">
        <p14:creationId xmlns:p14="http://schemas.microsoft.com/office/powerpoint/2010/main" val="2448888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0528" y="188640"/>
            <a:ext cx="9433048" cy="1007765"/>
          </a:xfrm>
        </p:spPr>
        <p:txBody>
          <a:bodyPr tIns="288000" anchor="t"/>
          <a:lstStyle/>
          <a:p>
            <a:pPr marL="215900">
              <a:lnSpc>
                <a:spcPct val="115000"/>
              </a:lnSpc>
            </a:pPr>
            <a:r>
              <a:rPr lang="en-GB">
                <a:latin typeface="Tahoma"/>
                <a:ea typeface="Calibri" panose="020F0502020204030204" pitchFamily="34" charset="0"/>
                <a:cs typeface="Times New Roman"/>
              </a:rPr>
              <a:t>How being critical relates to your assessment </a:t>
            </a:r>
            <a:endParaRPr lang="en-GB">
              <a:latin typeface="Tahoma"/>
              <a:ea typeface="Calibri" panose="020F0502020204030204" pitchFamily="34" charset="0"/>
              <a:cs typeface="Times New Roman" panose="02020603050405020304" pitchFamily="18" charset="0"/>
            </a:endParaRPr>
          </a:p>
          <a:p>
            <a:pPr marL="215900" algn="just"/>
            <a:endParaRPr lang="en-GB" sz="1800">
              <a:solidFill>
                <a:srgbClr val="595959"/>
              </a:solidFill>
              <a:latin typeface="Tahoma"/>
              <a:ea typeface="Tahoma"/>
              <a:cs typeface="Tahoma"/>
            </a:endParaRPr>
          </a:p>
        </p:txBody>
      </p:sp>
      <p:sp>
        <p:nvSpPr>
          <p:cNvPr id="3" name="TextBox 2"/>
          <p:cNvSpPr txBox="1"/>
          <p:nvPr/>
        </p:nvSpPr>
        <p:spPr>
          <a:xfrm>
            <a:off x="611560" y="2348880"/>
            <a:ext cx="7992888" cy="3416320"/>
          </a:xfrm>
          <a:prstGeom prst="rect">
            <a:avLst/>
          </a:prstGeom>
          <a:noFill/>
        </p:spPr>
        <p:txBody>
          <a:bodyPr wrap="square" rtlCol="0">
            <a:spAutoFit/>
          </a:bodyPr>
          <a:lstStyle/>
          <a:p>
            <a:r>
              <a:rPr lang="en-GB" sz="2400" b="1">
                <a:solidFill>
                  <a:schemeClr val="bg2">
                    <a:lumMod val="25000"/>
                  </a:schemeClr>
                </a:solidFill>
                <a:latin typeface="Open Sans"/>
              </a:rPr>
              <a:t>Upper range  - exceptional distinction</a:t>
            </a:r>
          </a:p>
          <a:p>
            <a:endParaRPr lang="en-GB" sz="2400">
              <a:solidFill>
                <a:schemeClr val="bg2">
                  <a:lumMod val="25000"/>
                </a:schemeClr>
              </a:solidFill>
              <a:latin typeface="Open Sans"/>
            </a:endParaRPr>
          </a:p>
          <a:p>
            <a:r>
              <a:rPr lang="en-GB" sz="2400">
                <a:solidFill>
                  <a:schemeClr val="bg2">
                    <a:lumMod val="25000"/>
                  </a:schemeClr>
                </a:solidFill>
                <a:latin typeface="Open Sans"/>
              </a:rPr>
              <a:t>Outstanding critical analysis of the literature including theories, principles, techniques and evidence…..</a:t>
            </a:r>
          </a:p>
          <a:p>
            <a:endParaRPr lang="en-GB" sz="2400">
              <a:solidFill>
                <a:schemeClr val="bg2">
                  <a:lumMod val="25000"/>
                </a:schemeClr>
              </a:solidFill>
              <a:latin typeface="Open Sans"/>
            </a:endParaRPr>
          </a:p>
          <a:p>
            <a:r>
              <a:rPr lang="en-GB" sz="2400">
                <a:solidFill>
                  <a:schemeClr val="bg2">
                    <a:lumMod val="25000"/>
                  </a:schemeClr>
                </a:solidFill>
                <a:latin typeface="Open Sans"/>
              </a:rPr>
              <a:t>Excellent critical evaluation and justification of the research approach adopted, with excellent comparison with data/arguments of others.</a:t>
            </a:r>
          </a:p>
          <a:p>
            <a:pPr marL="285750" indent="-285750">
              <a:buFont typeface="Arial" panose="020B0604020202020204" pitchFamily="34" charset="0"/>
              <a:buChar char="•"/>
            </a:pPr>
            <a:endParaRPr lang="en-GB" sz="2400"/>
          </a:p>
        </p:txBody>
      </p:sp>
    </p:spTree>
    <p:extLst>
      <p:ext uri="{BB962C8B-B14F-4D97-AF65-F5344CB8AC3E}">
        <p14:creationId xmlns:p14="http://schemas.microsoft.com/office/powerpoint/2010/main" val="3297124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3990" t="72" r="7295" b="1"/>
          <a:stretch/>
        </p:blipFill>
        <p:spPr>
          <a:xfrm>
            <a:off x="0" y="0"/>
            <a:ext cx="9144000" cy="6853014"/>
          </a:xfrm>
        </p:spPr>
      </p:pic>
      <p:sp>
        <p:nvSpPr>
          <p:cNvPr id="5" name="Rectangle 4"/>
          <p:cNvSpPr/>
          <p:nvPr/>
        </p:nvSpPr>
        <p:spPr>
          <a:xfrm>
            <a:off x="217458" y="176958"/>
            <a:ext cx="7721302" cy="584775"/>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7A1F7F"/>
                </a:solidFill>
                <a:effectLst/>
                <a:uLnTx/>
                <a:uFillTx/>
                <a:latin typeface="Tahoma"/>
                <a:ea typeface="Tahoma"/>
                <a:cs typeface="Tahoma"/>
              </a:rPr>
              <a:t>What is happening in this picture?</a:t>
            </a:r>
            <a:endParaRPr lang="en-GB" sz="3200" b="0" i="0" u="none" strike="noStrike" kern="1200" cap="none" spc="0" normalizeH="0" baseline="0" noProof="0">
              <a:ln>
                <a:noFill/>
              </a:ln>
              <a:solidFill>
                <a:srgbClr val="7A1F7F"/>
              </a:solidFill>
              <a:effectLst/>
              <a:uLnTx/>
              <a:uFillTx/>
              <a:latin typeface="Tahoma"/>
              <a:ea typeface="Tahoma"/>
              <a:cs typeface="Tahoma"/>
            </a:endParaRPr>
          </a:p>
        </p:txBody>
      </p:sp>
      <p:sp>
        <p:nvSpPr>
          <p:cNvPr id="3" name="Rectangle 2"/>
          <p:cNvSpPr/>
          <p:nvPr/>
        </p:nvSpPr>
        <p:spPr>
          <a:xfrm>
            <a:off x="-36512" y="6627168"/>
            <a:ext cx="8784976" cy="215444"/>
          </a:xfrm>
          <a:prstGeom prst="rect">
            <a:avLst/>
          </a:prstGeom>
          <a:solidFill>
            <a:schemeClr val="bg1">
              <a:lumMod val="85000"/>
              <a:alpha val="7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a:ea typeface="+mn-ea"/>
                <a:cs typeface="+mn-cs"/>
              </a:rPr>
              <a:t>© Tanya </a:t>
            </a:r>
            <a:r>
              <a:rPr kumimoji="0" lang="en-GB" sz="800" b="0" i="0" u="none" strike="noStrike" kern="1200" cap="none" spc="0" normalizeH="0" baseline="0" noProof="0" err="1">
                <a:ln>
                  <a:noFill/>
                </a:ln>
                <a:solidFill>
                  <a:prstClr val="black"/>
                </a:solidFill>
                <a:effectLst/>
                <a:uLnTx/>
                <a:uFillTx/>
                <a:latin typeface="Calibri"/>
                <a:ea typeface="+mn-ea"/>
                <a:cs typeface="+mn-cs"/>
              </a:rPr>
              <a:t>Habjouqa</a:t>
            </a:r>
            <a:r>
              <a:rPr kumimoji="0" lang="en-GB" sz="800" b="0" i="0" u="none" strike="noStrike" kern="1200" cap="none" spc="0" normalizeH="0" baseline="0" noProof="0">
                <a:ln>
                  <a:noFill/>
                </a:ln>
                <a:solidFill>
                  <a:prstClr val="black"/>
                </a:solidFill>
                <a:effectLst/>
                <a:uLnTx/>
                <a:uFillTx/>
                <a:latin typeface="Calibri"/>
                <a:ea typeface="+mn-ea"/>
                <a:cs typeface="+mn-cs"/>
              </a:rPr>
              <a:t>/ </a:t>
            </a:r>
            <a:r>
              <a:rPr kumimoji="0" lang="en-GB" sz="800" b="0" i="0" u="none" strike="noStrike" kern="1200" cap="none" spc="0" normalizeH="0" baseline="0" noProof="0" err="1">
                <a:ln>
                  <a:noFill/>
                </a:ln>
                <a:solidFill>
                  <a:prstClr val="black"/>
                </a:solidFill>
                <a:effectLst/>
                <a:uLnTx/>
                <a:uFillTx/>
                <a:latin typeface="Calibri"/>
                <a:ea typeface="+mn-ea"/>
                <a:cs typeface="+mn-cs"/>
              </a:rPr>
              <a:t>Panos</a:t>
            </a:r>
            <a:r>
              <a:rPr kumimoji="0" lang="en-GB" sz="800" b="0" i="0" u="none" strike="noStrike" kern="1200" cap="none" spc="0" normalizeH="0" baseline="0" noProof="0">
                <a:ln>
                  <a:noFill/>
                </a:ln>
                <a:solidFill>
                  <a:prstClr val="black"/>
                </a:solidFill>
                <a:effectLst/>
                <a:uLnTx/>
                <a:uFillTx/>
                <a:latin typeface="Calibri"/>
                <a:ea typeface="+mn-ea"/>
                <a:cs typeface="+mn-cs"/>
              </a:rPr>
              <a:t> Pictures used under UK copyright exception </a:t>
            </a:r>
            <a:r>
              <a:rPr kumimoji="0" lang="en-GB" sz="800" b="0" i="0" u="none" strike="noStrike" kern="1200" cap="none" spc="0" normalizeH="0" baseline="0" noProof="0">
                <a:ln>
                  <a:noFill/>
                </a:ln>
                <a:solidFill>
                  <a:prstClr val="black"/>
                </a:solidFill>
                <a:effectLst/>
                <a:uLnTx/>
                <a:uFillTx/>
                <a:latin typeface="Calibri"/>
                <a:ea typeface="+mn-ea"/>
                <a:cs typeface="+mn-cs"/>
                <a:hlinkClick r:id="rId4"/>
              </a:rPr>
              <a:t>https://www.nytimes.com/2017/02/13/learning/whats-going-on-in-this-picture-feb-13-2017</a:t>
            </a:r>
            <a:endParaRPr kumimoji="0" lang="en-GB" sz="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3990" t="72" r="7295" b="1"/>
          <a:stretch/>
        </p:blipFill>
        <p:spPr>
          <a:xfrm>
            <a:off x="1662023" y="756249"/>
            <a:ext cx="9144000" cy="6853014"/>
          </a:xfr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600" y="1270778"/>
            <a:ext cx="6938653" cy="5203990"/>
          </a:xfrm>
          <a:prstGeom prst="rect">
            <a:avLst/>
          </a:prstGeom>
        </p:spPr>
      </p:pic>
    </p:spTree>
    <p:extLst>
      <p:ext uri="{BB962C8B-B14F-4D97-AF65-F5344CB8AC3E}">
        <p14:creationId xmlns:p14="http://schemas.microsoft.com/office/powerpoint/2010/main" val="3162125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80528" y="-183962"/>
            <a:ext cx="8424936" cy="1007765"/>
          </a:xfrm>
        </p:spPr>
        <p:txBody>
          <a:bodyPr/>
          <a:lstStyle/>
          <a:p>
            <a:r>
              <a:rPr lang="en-GB" sz="3600">
                <a:latin typeface="Open Sans"/>
              </a:rPr>
              <a:t>Write a dissertation to demonstrate: </a:t>
            </a:r>
          </a:p>
        </p:txBody>
      </p:sp>
      <p:sp>
        <p:nvSpPr>
          <p:cNvPr id="8" name="Text Placeholder 7"/>
          <p:cNvSpPr>
            <a:spLocks noGrp="1"/>
          </p:cNvSpPr>
          <p:nvPr>
            <p:ph type="body" sz="quarter" idx="11"/>
          </p:nvPr>
        </p:nvSpPr>
        <p:spPr>
          <a:xfrm>
            <a:off x="32048" y="1196752"/>
            <a:ext cx="2843808" cy="720080"/>
          </a:xfrm>
        </p:spPr>
        <p:txBody>
          <a:bodyPr/>
          <a:lstStyle/>
          <a:p>
            <a:pPr algn="l"/>
            <a:r>
              <a:rPr lang="en-GB" b="1"/>
              <a:t>Knowledge and understanding of a topic</a:t>
            </a:r>
          </a:p>
        </p:txBody>
      </p:sp>
      <p:sp>
        <p:nvSpPr>
          <p:cNvPr id="9" name="Text Placeholder 8"/>
          <p:cNvSpPr>
            <a:spLocks noGrp="1"/>
          </p:cNvSpPr>
          <p:nvPr>
            <p:ph type="body" sz="quarter" idx="12"/>
          </p:nvPr>
        </p:nvSpPr>
        <p:spPr/>
        <p:txBody>
          <a:bodyPr/>
          <a:lstStyle/>
          <a:p>
            <a:pPr marL="0" indent="0">
              <a:buNone/>
            </a:pPr>
            <a:r>
              <a:rPr lang="en-GB" b="1"/>
              <a:t>Research a topic</a:t>
            </a:r>
          </a:p>
        </p:txBody>
      </p:sp>
      <p:sp>
        <p:nvSpPr>
          <p:cNvPr id="10" name="Text Placeholder 9"/>
          <p:cNvSpPr>
            <a:spLocks noGrp="1"/>
          </p:cNvSpPr>
          <p:nvPr>
            <p:ph type="body" sz="quarter" idx="13"/>
          </p:nvPr>
        </p:nvSpPr>
        <p:spPr>
          <a:xfrm>
            <a:off x="6196136" y="1172394"/>
            <a:ext cx="2736304" cy="720080"/>
          </a:xfrm>
        </p:spPr>
        <p:txBody>
          <a:bodyPr/>
          <a:lstStyle/>
          <a:p>
            <a:pPr marL="0" indent="0">
              <a:buNone/>
            </a:pPr>
            <a:r>
              <a:rPr lang="en-GB" b="1"/>
              <a:t>Organise and present your argument</a:t>
            </a:r>
          </a:p>
        </p:txBody>
      </p:sp>
      <p:sp>
        <p:nvSpPr>
          <p:cNvPr id="11" name="Text Placeholder 10"/>
          <p:cNvSpPr>
            <a:spLocks noGrp="1"/>
          </p:cNvSpPr>
          <p:nvPr>
            <p:ph type="body" sz="quarter" idx="14"/>
          </p:nvPr>
        </p:nvSpPr>
        <p:spPr>
          <a:xfrm>
            <a:off x="64096" y="2708920"/>
            <a:ext cx="2843808" cy="720080"/>
          </a:xfrm>
        </p:spPr>
        <p:txBody>
          <a:bodyPr/>
          <a:lstStyle/>
          <a:p>
            <a:pPr algn="l"/>
            <a:r>
              <a:rPr lang="en-GB"/>
              <a:t>Engage critically with literature</a:t>
            </a:r>
          </a:p>
          <a:p>
            <a:pPr algn="l"/>
            <a:endParaRPr lang="en-GB"/>
          </a:p>
          <a:p>
            <a:pPr algn="l"/>
            <a:r>
              <a:rPr lang="en-GB"/>
              <a:t>Show that you have an understanding of the topic in question, and are not just presenting everything you know about a topic</a:t>
            </a:r>
          </a:p>
          <a:p>
            <a:pPr algn="l"/>
            <a:endParaRPr lang="en-GB"/>
          </a:p>
          <a:p>
            <a:pPr algn="l"/>
            <a:endParaRPr lang="en-GB"/>
          </a:p>
          <a:p>
            <a:pPr algn="l"/>
            <a:endParaRPr lang="en-GB"/>
          </a:p>
        </p:txBody>
      </p:sp>
      <p:sp>
        <p:nvSpPr>
          <p:cNvPr id="12" name="Text Placeholder 11"/>
          <p:cNvSpPr>
            <a:spLocks noGrp="1"/>
          </p:cNvSpPr>
          <p:nvPr>
            <p:ph type="body" sz="quarter" idx="15"/>
          </p:nvPr>
        </p:nvSpPr>
        <p:spPr>
          <a:xfrm>
            <a:off x="3059832" y="2766442"/>
            <a:ext cx="2952328" cy="720080"/>
          </a:xfrm>
        </p:spPr>
        <p:txBody>
          <a:bodyPr/>
          <a:lstStyle/>
          <a:p>
            <a:pPr marL="0" indent="0">
              <a:buNone/>
            </a:pPr>
            <a:r>
              <a:rPr lang="en-GB"/>
              <a:t>Searching for literature</a:t>
            </a:r>
          </a:p>
          <a:p>
            <a:pPr marL="0" indent="0">
              <a:buNone/>
            </a:pPr>
            <a:endParaRPr lang="en-GB"/>
          </a:p>
          <a:p>
            <a:pPr marL="0" indent="0">
              <a:buNone/>
            </a:pPr>
            <a:r>
              <a:rPr lang="en-GB"/>
              <a:t>Demonstrate you have researched the question adequately, using good quality sources and referencing them well</a:t>
            </a:r>
          </a:p>
          <a:p>
            <a:pPr marL="0" indent="0">
              <a:buNone/>
            </a:pPr>
            <a:endParaRPr lang="en-GB"/>
          </a:p>
        </p:txBody>
      </p:sp>
      <p:sp>
        <p:nvSpPr>
          <p:cNvPr id="13" name="Text Placeholder 12"/>
          <p:cNvSpPr>
            <a:spLocks noGrp="1"/>
          </p:cNvSpPr>
          <p:nvPr>
            <p:ph type="body" sz="quarter" idx="16"/>
          </p:nvPr>
        </p:nvSpPr>
        <p:spPr>
          <a:xfrm>
            <a:off x="6260776" y="2766814"/>
            <a:ext cx="2736304" cy="720080"/>
          </a:xfrm>
        </p:spPr>
        <p:txBody>
          <a:bodyPr/>
          <a:lstStyle/>
          <a:p>
            <a:pPr marL="0" indent="0">
              <a:buNone/>
            </a:pPr>
            <a:r>
              <a:rPr lang="en-GB"/>
              <a:t>Referencing</a:t>
            </a:r>
          </a:p>
          <a:p>
            <a:pPr marL="0" indent="0">
              <a:buNone/>
            </a:pPr>
            <a:endParaRPr lang="en-GB"/>
          </a:p>
          <a:p>
            <a:pPr marL="0" indent="0">
              <a:buNone/>
            </a:pPr>
            <a:endParaRPr lang="en-GB"/>
          </a:p>
          <a:p>
            <a:pPr marL="0" indent="0">
              <a:buNone/>
            </a:pPr>
            <a:r>
              <a:rPr lang="en-GB"/>
              <a:t>Make sure that your argument is communicated to the reader in the clearest way possible.</a:t>
            </a:r>
          </a:p>
          <a:p>
            <a:pPr marL="0" indent="0">
              <a:buNone/>
            </a:pPr>
            <a:endParaRPr lang="en-GB"/>
          </a:p>
        </p:txBody>
      </p:sp>
    </p:spTree>
    <p:extLst>
      <p:ext uri="{BB962C8B-B14F-4D97-AF65-F5344CB8AC3E}">
        <p14:creationId xmlns:p14="http://schemas.microsoft.com/office/powerpoint/2010/main" val="419547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47817" y="2005305"/>
            <a:ext cx="590875" cy="295437"/>
          </a:xfrm>
          <a:prstGeom prst="rect">
            <a:avLst/>
          </a:prstGeom>
        </p:spPr>
      </p:pic>
      <p:sp>
        <p:nvSpPr>
          <p:cNvPr id="10" name="TextBox 9"/>
          <p:cNvSpPr txBox="1"/>
          <p:nvPr/>
        </p:nvSpPr>
        <p:spPr>
          <a:xfrm>
            <a:off x="827584" y="1844824"/>
            <a:ext cx="741682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595959"/>
                </a:solidFill>
                <a:effectLst/>
                <a:uLnTx/>
                <a:uFillTx/>
                <a:latin typeface="Verdana" panose="020B0604030504040204" pitchFamily="34" charset="0"/>
                <a:ea typeface="Verdana" panose="020B0604030504040204" pitchFamily="34" charset="0"/>
                <a:cs typeface="Tahoma" panose="020B0604030504040204" pitchFamily="34" charset="0"/>
              </a:rPr>
              <a:t>Step1: At the top of the page, write: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595959"/>
                </a:solidFill>
                <a:effectLst/>
                <a:uLnTx/>
                <a:uFillTx/>
                <a:latin typeface="Verdana" panose="020B0604030504040204" pitchFamily="34" charset="0"/>
                <a:ea typeface="Verdana" panose="020B0604030504040204" pitchFamily="34" charset="0"/>
                <a:cs typeface="Tahoma" panose="020B0604030504040204" pitchFamily="34" charset="0"/>
              </a:rPr>
              <a:t>‘What is happening in the picture?’</a:t>
            </a:r>
            <a:endParaRPr kumimoji="0" lang="en-GB" sz="2400" b="0" i="0" u="none" strike="noStrike" kern="1200" cap="none" spc="0" normalizeH="0" baseline="0" noProof="0">
              <a:ln>
                <a:noFill/>
              </a:ln>
              <a:solidFill>
                <a:srgbClr val="595959"/>
              </a:solidFill>
              <a:effectLst/>
              <a:uLnTx/>
              <a:uFillTx/>
              <a:latin typeface="Verdana" panose="020B0604030504040204" pitchFamily="34" charset="0"/>
              <a:ea typeface="+mn-ea"/>
              <a:cs typeface="+mn-cs"/>
            </a:endParaRPr>
          </a:p>
        </p:txBody>
      </p:sp>
      <p:sp>
        <p:nvSpPr>
          <p:cNvPr id="15" name="Text Placeholder 8"/>
          <p:cNvSpPr txBox="1">
            <a:spLocks/>
          </p:cNvSpPr>
          <p:nvPr/>
        </p:nvSpPr>
        <p:spPr>
          <a:xfrm>
            <a:off x="174688" y="332656"/>
            <a:ext cx="7488237" cy="64807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3200" b="0" i="0" u="none" strike="noStrike" kern="1200" cap="none" spc="0" normalizeH="0" baseline="0" noProof="0">
                <a:ln>
                  <a:noFill/>
                </a:ln>
                <a:solidFill>
                  <a:srgbClr val="7A1F7F"/>
                </a:solidFill>
                <a:effectLst/>
                <a:uLnTx/>
                <a:uFillTx/>
                <a:latin typeface="Tahoma"/>
                <a:ea typeface="Verdana"/>
                <a:cs typeface="Tahoma"/>
              </a:rPr>
              <a:t>Activity: Fill in </a:t>
            </a:r>
            <a:r>
              <a:rPr kumimoji="0" lang="en-GB" sz="3200" b="0" i="0" u="none" strike="noStrike" kern="1200" cap="none" spc="0" normalizeH="0" baseline="0" noProof="0" err="1">
                <a:ln>
                  <a:noFill/>
                </a:ln>
                <a:solidFill>
                  <a:srgbClr val="7A1F7F"/>
                </a:solidFill>
                <a:effectLst/>
                <a:uLnTx/>
                <a:uFillTx/>
                <a:latin typeface="Tahoma"/>
                <a:ea typeface="Verdana"/>
                <a:cs typeface="Tahoma"/>
              </a:rPr>
              <a:t>th</a:t>
            </a:r>
            <a:r>
              <a:rPr kumimoji="0" lang="en-GB" sz="3200" b="0" i="0" u="none" strike="noStrike" kern="1200" cap="none" spc="0" normalizeH="0" baseline="0" noProof="0">
                <a:ln>
                  <a:noFill/>
                </a:ln>
                <a:solidFill>
                  <a:srgbClr val="7A1F7F"/>
                </a:solidFill>
                <a:effectLst/>
                <a:uLnTx/>
                <a:uFillTx/>
                <a:latin typeface="Tahoma"/>
                <a:ea typeface="Verdana"/>
                <a:cs typeface="Tahoma"/>
              </a:rPr>
              <a:t>e gap</a:t>
            </a:r>
            <a:r>
              <a:rPr lang="en-GB" sz="3200">
                <a:solidFill>
                  <a:srgbClr val="7A1F7F"/>
                </a:solidFill>
                <a:latin typeface="Tahoma"/>
                <a:ea typeface="Verdana"/>
                <a:cs typeface="Tahoma"/>
              </a:rPr>
              <a:t> </a:t>
            </a:r>
            <a:endParaRPr lang="en-GB" sz="3200" b="0" i="0" u="none" strike="noStrike" kern="1200" cap="none" spc="0" normalizeH="0" baseline="0" noProof="0">
              <a:ln>
                <a:noFill/>
              </a:ln>
              <a:solidFill>
                <a:srgbClr val="7A1F7F"/>
              </a:solidFill>
              <a:effectLst/>
              <a:uLnTx/>
              <a:uFillTx/>
              <a:latin typeface="Tahoma"/>
              <a:ea typeface="Verdana" panose="020B0604030504040204" pitchFamily="34" charset="0"/>
              <a:cs typeface="Tahoma" panose="020B060403050404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6672" y="980728"/>
            <a:ext cx="9144000" cy="80920"/>
          </a:xfrm>
          <a:prstGeom prst="rect">
            <a:avLst/>
          </a:prstGeom>
        </p:spPr>
      </p:pic>
      <p:pic>
        <p:nvPicPr>
          <p:cNvPr id="12" name="Picture 2" title="purple lightbul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0804" y="6165304"/>
            <a:ext cx="47868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3432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8"/>
          <p:cNvSpPr txBox="1">
            <a:spLocks/>
          </p:cNvSpPr>
          <p:nvPr/>
        </p:nvSpPr>
        <p:spPr>
          <a:xfrm>
            <a:off x="174688" y="332656"/>
            <a:ext cx="7488237" cy="64807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3200" b="0" i="0" u="none" strike="noStrike" kern="1200" cap="none" spc="0" normalizeH="0" baseline="0" noProof="0">
                <a:ln>
                  <a:noFill/>
                </a:ln>
                <a:solidFill>
                  <a:srgbClr val="7A1F7F"/>
                </a:solidFill>
                <a:effectLst/>
                <a:uLnTx/>
                <a:uFillTx/>
                <a:latin typeface="Tahoma"/>
                <a:ea typeface="Verdana"/>
                <a:cs typeface="Tahoma"/>
              </a:rPr>
              <a:t>Activity: Fill in </a:t>
            </a:r>
            <a:r>
              <a:rPr kumimoji="0" lang="en-GB" sz="3200" b="0" i="0" u="none" strike="noStrike" kern="1200" cap="none" spc="0" normalizeH="0" baseline="0" noProof="0" err="1">
                <a:ln>
                  <a:noFill/>
                </a:ln>
                <a:solidFill>
                  <a:srgbClr val="7A1F7F"/>
                </a:solidFill>
                <a:effectLst/>
                <a:uLnTx/>
                <a:uFillTx/>
                <a:latin typeface="Tahoma"/>
                <a:ea typeface="Verdana"/>
                <a:cs typeface="Tahoma"/>
              </a:rPr>
              <a:t>th</a:t>
            </a:r>
            <a:r>
              <a:rPr kumimoji="0" lang="en-GB" sz="3200" b="0" i="0" u="none" strike="noStrike" kern="1200" cap="none" spc="0" normalizeH="0" baseline="0" noProof="0">
                <a:ln>
                  <a:noFill/>
                </a:ln>
                <a:solidFill>
                  <a:srgbClr val="7A1F7F"/>
                </a:solidFill>
                <a:effectLst/>
                <a:uLnTx/>
                <a:uFillTx/>
                <a:latin typeface="Tahoma"/>
                <a:ea typeface="Verdana"/>
                <a:cs typeface="Tahoma"/>
              </a:rPr>
              <a:t>e gap</a:t>
            </a:r>
            <a:r>
              <a:rPr lang="en-GB" sz="3200">
                <a:solidFill>
                  <a:srgbClr val="7A1F7F"/>
                </a:solidFill>
                <a:latin typeface="Tahoma"/>
                <a:ea typeface="Verdana"/>
                <a:cs typeface="Tahoma"/>
              </a:rPr>
              <a:t> </a:t>
            </a:r>
            <a:endParaRPr lang="en-GB" sz="3200" b="0" i="0" u="none" strike="noStrike" kern="1200" cap="none" spc="0" normalizeH="0" baseline="0" noProof="0">
              <a:ln>
                <a:noFill/>
              </a:ln>
              <a:solidFill>
                <a:srgbClr val="7A1F7F"/>
              </a:solidFill>
              <a:effectLst/>
              <a:uLnTx/>
              <a:uFillTx/>
              <a:latin typeface="Tahoma"/>
              <a:ea typeface="Verdana" panose="020B0604030504040204" pitchFamily="34" charset="0"/>
              <a:cs typeface="Tahoma" panose="020B060403050404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672" y="980728"/>
            <a:ext cx="9144000" cy="80920"/>
          </a:xfrm>
          <a:prstGeom prst="rect">
            <a:avLst/>
          </a:prstGeom>
        </p:spPr>
      </p:pic>
      <p:pic>
        <p:nvPicPr>
          <p:cNvPr id="12" name="Picture 2" title="purple lightbul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0804" y="6165304"/>
            <a:ext cx="47868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47817" y="4931543"/>
            <a:ext cx="590876" cy="295437"/>
          </a:xfrm>
          <a:prstGeom prst="rect">
            <a:avLst/>
          </a:prstGeom>
        </p:spPr>
      </p:pic>
      <p:sp>
        <p:nvSpPr>
          <p:cNvPr id="17" name="TextBox 16"/>
          <p:cNvSpPr txBox="1"/>
          <p:nvPr/>
        </p:nvSpPr>
        <p:spPr>
          <a:xfrm>
            <a:off x="827584" y="4595644"/>
            <a:ext cx="7416824" cy="1569660"/>
          </a:xfrm>
          <a:prstGeom prst="rect">
            <a:avLst/>
          </a:prstGeom>
          <a:noFill/>
        </p:spPr>
        <p:txBody>
          <a:bodyPr wrap="square" rtlCol="0" anchor="t">
            <a:spAutoFit/>
          </a:bodyPr>
          <a:lstStyle/>
          <a:p>
            <a:pPr>
              <a:defRPr/>
            </a:pPr>
            <a:r>
              <a:rPr kumimoji="0" lang="en-GB" sz="2400" b="1" i="0" u="none" strike="noStrike" kern="1200" cap="none" spc="0" normalizeH="0" baseline="0" noProof="0">
                <a:ln>
                  <a:noFill/>
                </a:ln>
                <a:solidFill>
                  <a:srgbClr val="595959"/>
                </a:solidFill>
                <a:effectLst/>
                <a:uLnTx/>
                <a:uFillTx/>
                <a:latin typeface="Tahoma"/>
                <a:ea typeface="Verdana"/>
                <a:cs typeface="Tahoma"/>
              </a:rPr>
              <a:t>Step 2: At the bottom of the page:</a:t>
            </a:r>
            <a:r>
              <a:rPr lang="en-GB" sz="2400" b="1">
                <a:solidFill>
                  <a:srgbClr val="595959"/>
                </a:solidFill>
                <a:latin typeface="Tahoma"/>
                <a:ea typeface="Verdana"/>
                <a:cs typeface="Tahoma"/>
              </a:rPr>
              <a:t> </a:t>
            </a:r>
            <a:endParaRPr lang="en-GB" sz="2400" b="1" i="0" u="none" strike="noStrike" kern="1200" cap="none" spc="0" normalizeH="0" baseline="0" noProof="0">
              <a:ln>
                <a:noFill/>
              </a:ln>
              <a:solidFill>
                <a:srgbClr val="595959"/>
              </a:solidFill>
              <a:effectLst/>
              <a:uLnTx/>
              <a:uFillTx/>
              <a:latin typeface="Tahoma"/>
              <a:ea typeface="Verdan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595959"/>
                </a:solidFill>
                <a:effectLst/>
                <a:uLnTx/>
                <a:uFillTx/>
                <a:latin typeface="Tahoma"/>
                <a:ea typeface="Verdana"/>
                <a:cs typeface="Tahoma"/>
              </a:rPr>
              <a:t>Write down what you believe is happening in the photo (Be brief, 1-2 sentences max)</a:t>
            </a:r>
            <a:endParaRPr lang="en-GB" sz="2400" b="0" i="0" u="none" strike="noStrike" kern="1200" cap="none" spc="0" normalizeH="0" baseline="0" noProof="0">
              <a:ln>
                <a:noFill/>
              </a:ln>
              <a:solidFill>
                <a:srgbClr val="595959"/>
              </a:solidFill>
              <a:effectLst/>
              <a:uLnTx/>
              <a:uFillTx/>
              <a:latin typeface="Tahoma"/>
              <a:ea typeface="Verdan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i="0" u="none" strike="noStrike" kern="1200" cap="none" spc="0" normalizeH="0" baseline="0" noProof="0">
              <a:ln>
                <a:noFill/>
              </a:ln>
              <a:solidFill>
                <a:srgbClr val="595959"/>
              </a:solidFill>
              <a:effectLst/>
              <a:uLnTx/>
              <a:uFillTx/>
              <a:latin typeface="Tahoma"/>
              <a:ea typeface="Tahoma"/>
              <a:cs typeface="Tahoma"/>
            </a:endParaRP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47817" y="2005305"/>
            <a:ext cx="590875" cy="295437"/>
          </a:xfrm>
          <a:prstGeom prst="rect">
            <a:avLst/>
          </a:prstGeom>
        </p:spPr>
      </p:pic>
      <p:sp>
        <p:nvSpPr>
          <p:cNvPr id="20" name="TextBox 19"/>
          <p:cNvSpPr txBox="1"/>
          <p:nvPr/>
        </p:nvSpPr>
        <p:spPr>
          <a:xfrm>
            <a:off x="827584" y="1844824"/>
            <a:ext cx="7416824" cy="830997"/>
          </a:xfrm>
          <a:prstGeom prst="rect">
            <a:avLst/>
          </a:prstGeom>
          <a:noFill/>
        </p:spPr>
        <p:txBody>
          <a:bodyPr wrap="square" rtlCol="0" anchor="t">
            <a:spAutoFit/>
          </a:bodyPr>
          <a:lstStyle/>
          <a:p>
            <a:pPr>
              <a:defRPr/>
            </a:pPr>
            <a:r>
              <a:rPr kumimoji="0" lang="en-GB" sz="2400" b="1" i="0" u="none" strike="noStrike" kern="1200" cap="none" spc="0" normalizeH="0" baseline="0" noProof="0">
                <a:ln>
                  <a:noFill/>
                </a:ln>
                <a:solidFill>
                  <a:srgbClr val="595959"/>
                </a:solidFill>
                <a:effectLst/>
                <a:uLnTx/>
                <a:uFillTx/>
                <a:latin typeface="Tahoma"/>
                <a:ea typeface="Verdana"/>
                <a:cs typeface="Tahoma"/>
              </a:rPr>
              <a:t>Step1: At the top of the page, write:</a:t>
            </a:r>
            <a:r>
              <a:rPr lang="en-GB" sz="2400" b="1">
                <a:solidFill>
                  <a:srgbClr val="595959"/>
                </a:solidFill>
                <a:latin typeface="Tahoma"/>
                <a:ea typeface="Verdana"/>
                <a:cs typeface="Tahoma"/>
              </a:rPr>
              <a:t> </a:t>
            </a:r>
            <a:endParaRPr lang="en-GB" sz="2400" b="1" i="0" u="none" strike="noStrike" kern="1200" cap="none" spc="0" normalizeH="0" baseline="0" noProof="0">
              <a:ln>
                <a:noFill/>
              </a:ln>
              <a:solidFill>
                <a:srgbClr val="595959"/>
              </a:solidFill>
              <a:effectLst/>
              <a:uLnTx/>
              <a:uFillTx/>
              <a:latin typeface="Tahoma"/>
              <a:ea typeface="Verdan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595959"/>
                </a:solidFill>
                <a:effectLst/>
                <a:uLnTx/>
                <a:uFillTx/>
                <a:latin typeface="Tahoma"/>
                <a:ea typeface="Verdana"/>
                <a:cs typeface="Tahoma"/>
              </a:rPr>
              <a:t>‘What is happening in the picture?’</a:t>
            </a:r>
            <a:endParaRPr lang="en-GB" sz="2400" b="0" i="0" u="none" strike="noStrike" kern="1200" cap="none" spc="0" normalizeH="0" baseline="0" noProof="0">
              <a:ln>
                <a:noFill/>
              </a:ln>
              <a:solidFill>
                <a:srgbClr val="595959"/>
              </a:solidFill>
              <a:effectLst/>
              <a:uLnTx/>
              <a:uFillTx/>
              <a:latin typeface="Tahoma"/>
              <a:ea typeface="Verdana"/>
              <a:cs typeface="Tahoma"/>
            </a:endParaRPr>
          </a:p>
        </p:txBody>
      </p:sp>
    </p:spTree>
    <p:extLst>
      <p:ext uri="{BB962C8B-B14F-4D97-AF65-F5344CB8AC3E}">
        <p14:creationId xmlns:p14="http://schemas.microsoft.com/office/powerpoint/2010/main" val="291999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47817" y="2005305"/>
            <a:ext cx="590875" cy="29543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47817" y="3417894"/>
            <a:ext cx="590876" cy="29543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47817" y="4931543"/>
            <a:ext cx="590876" cy="295437"/>
          </a:xfrm>
          <a:prstGeom prst="rect">
            <a:avLst/>
          </a:prstGeom>
        </p:spPr>
      </p:pic>
      <p:sp>
        <p:nvSpPr>
          <p:cNvPr id="10" name="TextBox 9"/>
          <p:cNvSpPr txBox="1"/>
          <p:nvPr/>
        </p:nvSpPr>
        <p:spPr>
          <a:xfrm>
            <a:off x="827584" y="1844824"/>
            <a:ext cx="7416824" cy="830997"/>
          </a:xfrm>
          <a:prstGeom prst="rect">
            <a:avLst/>
          </a:prstGeom>
          <a:noFill/>
        </p:spPr>
        <p:txBody>
          <a:bodyPr wrap="square" rtlCol="0" anchor="t">
            <a:spAutoFit/>
          </a:bodyPr>
          <a:lstStyle/>
          <a:p>
            <a:pPr>
              <a:defRPr/>
            </a:pPr>
            <a:r>
              <a:rPr kumimoji="0" lang="en-GB" sz="2400" b="1" i="0" u="none" strike="noStrike" kern="1200" cap="none" spc="0" normalizeH="0" baseline="0" noProof="0">
                <a:ln>
                  <a:noFill/>
                </a:ln>
                <a:solidFill>
                  <a:srgbClr val="595959"/>
                </a:solidFill>
                <a:effectLst/>
                <a:uLnTx/>
                <a:uFillTx/>
                <a:latin typeface="Tahoma"/>
                <a:ea typeface="Verdana"/>
                <a:cs typeface="Tahoma"/>
              </a:rPr>
              <a:t>Step1: At the top of the page, write:</a:t>
            </a:r>
            <a:r>
              <a:rPr lang="en-GB" sz="2400" b="1">
                <a:solidFill>
                  <a:srgbClr val="595959"/>
                </a:solidFill>
                <a:latin typeface="Tahoma"/>
                <a:ea typeface="Verdana"/>
                <a:cs typeface="Tahoma"/>
              </a:rPr>
              <a:t> </a:t>
            </a:r>
            <a:endParaRPr lang="en-GB" sz="2400" b="1" i="0" u="none" strike="noStrike" kern="1200" cap="none" spc="0" normalizeH="0" baseline="0" noProof="0">
              <a:ln>
                <a:noFill/>
              </a:ln>
              <a:solidFill>
                <a:srgbClr val="595959"/>
              </a:solidFill>
              <a:effectLst/>
              <a:uLnTx/>
              <a:uFillTx/>
              <a:latin typeface="Tahoma"/>
              <a:ea typeface="Verdan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595959"/>
                </a:solidFill>
                <a:effectLst/>
                <a:uLnTx/>
                <a:uFillTx/>
                <a:latin typeface="Tahoma"/>
                <a:ea typeface="Verdana"/>
                <a:cs typeface="Tahoma"/>
              </a:rPr>
              <a:t>‘What is happening in the picture?’</a:t>
            </a:r>
            <a:endParaRPr lang="en-GB" sz="2400" b="0" i="0" u="none" strike="noStrike" kern="1200" cap="none" spc="0" normalizeH="0" baseline="0" noProof="0">
              <a:ln>
                <a:noFill/>
              </a:ln>
              <a:solidFill>
                <a:srgbClr val="595959"/>
              </a:solidFill>
              <a:effectLst/>
              <a:uLnTx/>
              <a:uFillTx/>
              <a:latin typeface="Tahoma"/>
              <a:ea typeface="Verdana"/>
              <a:cs typeface="Tahoma"/>
            </a:endParaRPr>
          </a:p>
        </p:txBody>
      </p:sp>
      <p:sp>
        <p:nvSpPr>
          <p:cNvPr id="11" name="TextBox 10"/>
          <p:cNvSpPr txBox="1"/>
          <p:nvPr/>
        </p:nvSpPr>
        <p:spPr>
          <a:xfrm>
            <a:off x="827584" y="4595644"/>
            <a:ext cx="7416824" cy="1569660"/>
          </a:xfrm>
          <a:prstGeom prst="rect">
            <a:avLst/>
          </a:prstGeom>
          <a:noFill/>
        </p:spPr>
        <p:txBody>
          <a:bodyPr wrap="square" rtlCol="0" anchor="t">
            <a:spAutoFit/>
          </a:bodyPr>
          <a:lstStyle/>
          <a:p>
            <a:pPr>
              <a:defRPr/>
            </a:pPr>
            <a:r>
              <a:rPr kumimoji="0" lang="en-GB" sz="2400" b="1" i="0" u="none" strike="noStrike" kern="1200" cap="none" spc="0" normalizeH="0" baseline="0" noProof="0" dirty="0">
                <a:ln>
                  <a:noFill/>
                </a:ln>
                <a:solidFill>
                  <a:srgbClr val="595959"/>
                </a:solidFill>
                <a:effectLst/>
                <a:uLnTx/>
                <a:uFillTx/>
                <a:latin typeface="Tahoma"/>
                <a:ea typeface="Verdana"/>
                <a:cs typeface="Tahoma"/>
              </a:rPr>
              <a:t>Step 2: At the bottom of the page:</a:t>
            </a:r>
            <a:r>
              <a:rPr lang="en-GB" sz="2400" b="1" dirty="0">
                <a:solidFill>
                  <a:srgbClr val="595959"/>
                </a:solidFill>
                <a:latin typeface="Tahoma"/>
                <a:ea typeface="Verdana"/>
                <a:cs typeface="Tahoma"/>
              </a:rPr>
              <a:t> </a:t>
            </a:r>
            <a:endParaRPr lang="en-GB" sz="2400" b="1" i="0" u="none" strike="noStrike" kern="1200" cap="none" spc="0" normalizeH="0" baseline="0" noProof="0" dirty="0">
              <a:ln>
                <a:noFill/>
              </a:ln>
              <a:solidFill>
                <a:srgbClr val="595959"/>
              </a:solidFill>
              <a:effectLst/>
              <a:uLnTx/>
              <a:uFillTx/>
              <a:latin typeface="Tahoma"/>
              <a:ea typeface="Verdan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95959"/>
                </a:solidFill>
                <a:effectLst/>
                <a:uLnTx/>
                <a:uFillTx/>
                <a:latin typeface="Tahoma"/>
                <a:ea typeface="Verdana"/>
                <a:cs typeface="Tahoma"/>
              </a:rPr>
              <a:t>Write down what you believe is happening in the photo (Be brief, 1-2 sentences max)</a:t>
            </a:r>
            <a:endParaRPr lang="en-GB" sz="2400" b="0" i="0" u="none" strike="noStrike" kern="1200" cap="none" spc="0" normalizeH="0" baseline="0" noProof="0" dirty="0">
              <a:ln>
                <a:noFill/>
              </a:ln>
              <a:solidFill>
                <a:srgbClr val="595959"/>
              </a:solidFill>
              <a:effectLst/>
              <a:uLnTx/>
              <a:uFillTx/>
              <a:latin typeface="Tahoma"/>
              <a:ea typeface="Verdan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i="0" u="none" strike="noStrike" kern="1200" cap="none" spc="0" normalizeH="0" baseline="0" noProof="0" dirty="0">
              <a:ln>
                <a:noFill/>
              </a:ln>
              <a:solidFill>
                <a:srgbClr val="595959"/>
              </a:solidFill>
              <a:effectLst/>
              <a:uLnTx/>
              <a:uFillTx/>
              <a:latin typeface="Tahoma"/>
              <a:ea typeface="Tahoma"/>
              <a:cs typeface="Tahoma"/>
            </a:endParaRPr>
          </a:p>
        </p:txBody>
      </p:sp>
      <p:sp>
        <p:nvSpPr>
          <p:cNvPr id="13" name="TextBox 12"/>
          <p:cNvSpPr txBox="1"/>
          <p:nvPr/>
        </p:nvSpPr>
        <p:spPr>
          <a:xfrm>
            <a:off x="827584" y="3140968"/>
            <a:ext cx="7416824" cy="156966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95959"/>
                </a:solidFill>
                <a:effectLst/>
                <a:uLnTx/>
                <a:uFillTx/>
                <a:latin typeface="Tahoma"/>
                <a:ea typeface="Verdana"/>
                <a:cs typeface="Tahoma"/>
              </a:rPr>
              <a:t>Step 3: In the middle of the page: </a:t>
            </a:r>
            <a:r>
              <a:rPr kumimoji="0" lang="en-GB" sz="2400" b="0" i="0" u="none" strike="noStrike" kern="1200" cap="none" spc="0" normalizeH="0" baseline="0" noProof="0" dirty="0">
                <a:ln>
                  <a:noFill/>
                </a:ln>
                <a:solidFill>
                  <a:srgbClr val="595959"/>
                </a:solidFill>
                <a:effectLst/>
                <a:uLnTx/>
                <a:uFillTx/>
                <a:latin typeface="Tahoma"/>
                <a:ea typeface="Verdana"/>
                <a:cs typeface="Tahoma"/>
              </a:rPr>
              <a:t>Write down all the steps you took to arrive at that answer – where</a:t>
            </a:r>
            <a:r>
              <a:rPr kumimoji="0" lang="en-GB" sz="2400" b="0" i="0" u="none" strike="noStrike" kern="1200" cap="none" spc="0" normalizeH="0" noProof="0" dirty="0">
                <a:ln>
                  <a:noFill/>
                </a:ln>
                <a:solidFill>
                  <a:srgbClr val="595959"/>
                </a:solidFill>
                <a:effectLst/>
                <a:uLnTx/>
                <a:uFillTx/>
                <a:latin typeface="Tahoma"/>
                <a:ea typeface="Verdana"/>
                <a:cs typeface="Tahoma"/>
              </a:rPr>
              <a:t> is the </a:t>
            </a:r>
            <a:r>
              <a:rPr kumimoji="0" lang="en-GB" sz="2400" b="0" i="0" u="none" strike="noStrike" kern="1200" cap="none" spc="0" normalizeH="0" baseline="0" noProof="0" dirty="0">
                <a:ln>
                  <a:noFill/>
                </a:ln>
                <a:solidFill>
                  <a:srgbClr val="595959"/>
                </a:solidFill>
                <a:effectLst/>
                <a:uLnTx/>
                <a:uFillTx/>
                <a:latin typeface="Tahoma"/>
                <a:ea typeface="Verdana"/>
                <a:cs typeface="Tahoma"/>
              </a:rPr>
              <a:t>evidence?</a:t>
            </a:r>
            <a:endParaRPr lang="en-GB" sz="2400" b="0" i="0" u="none" strike="noStrike" kern="1200" cap="none" spc="0" normalizeH="0" baseline="0" noProof="0" dirty="0">
              <a:ln>
                <a:noFill/>
              </a:ln>
              <a:solidFill>
                <a:srgbClr val="595959"/>
              </a:solidFill>
              <a:effectLst/>
              <a:uLnTx/>
              <a:uFillTx/>
              <a:latin typeface="Tahoma"/>
              <a:ea typeface="Verdan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i="0" u="none" strike="noStrike" kern="1200" cap="none" spc="0" normalizeH="0" baseline="0" noProof="0" dirty="0">
              <a:ln>
                <a:noFill/>
              </a:ln>
              <a:solidFill>
                <a:srgbClr val="595959"/>
              </a:solidFill>
              <a:effectLst/>
              <a:uLnTx/>
              <a:uFillTx/>
              <a:latin typeface="Tahoma"/>
              <a:ea typeface="Tahoma"/>
              <a:cs typeface="Tahoma"/>
            </a:endParaRPr>
          </a:p>
        </p:txBody>
      </p:sp>
      <p:sp>
        <p:nvSpPr>
          <p:cNvPr id="15" name="Text Placeholder 8"/>
          <p:cNvSpPr txBox="1">
            <a:spLocks/>
          </p:cNvSpPr>
          <p:nvPr/>
        </p:nvSpPr>
        <p:spPr>
          <a:xfrm>
            <a:off x="174688" y="332656"/>
            <a:ext cx="7488237" cy="6480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7A1F7F"/>
                </a:solidFill>
                <a:effectLst/>
                <a:uLnTx/>
                <a:uFillTx/>
                <a:latin typeface="Verdana" panose="020B0604030504040204" pitchFamily="34" charset="0"/>
                <a:ea typeface="Verdana" panose="020B0604030504040204" pitchFamily="34" charset="0"/>
                <a:cs typeface="Tahoma" panose="020B0604030504040204" pitchFamily="34" charset="0"/>
              </a:rPr>
              <a:t>Activity: Fill in </a:t>
            </a:r>
            <a:r>
              <a:rPr kumimoji="0" lang="en-GB" sz="3200" b="0" i="0" u="none" strike="noStrike" kern="1200" cap="none" spc="0" normalizeH="0" baseline="0" noProof="0" err="1">
                <a:ln>
                  <a:noFill/>
                </a:ln>
                <a:solidFill>
                  <a:srgbClr val="7A1F7F"/>
                </a:solidFill>
                <a:effectLst/>
                <a:uLnTx/>
                <a:uFillTx/>
                <a:latin typeface="Verdana" panose="020B0604030504040204" pitchFamily="34" charset="0"/>
                <a:ea typeface="Verdana" panose="020B0604030504040204" pitchFamily="34" charset="0"/>
                <a:cs typeface="Tahoma" panose="020B0604030504040204" pitchFamily="34" charset="0"/>
              </a:rPr>
              <a:t>th</a:t>
            </a:r>
            <a:r>
              <a:rPr kumimoji="0" lang="en-GB" sz="3200" b="0" i="0" u="none" strike="noStrike" kern="1200" cap="none" spc="0" normalizeH="0" baseline="0" noProof="0">
                <a:ln>
                  <a:noFill/>
                </a:ln>
                <a:solidFill>
                  <a:srgbClr val="7A1F7F"/>
                </a:solidFill>
                <a:effectLst/>
                <a:uLnTx/>
                <a:uFillTx/>
                <a:latin typeface="Verdana" panose="020B0604030504040204" pitchFamily="34" charset="0"/>
                <a:ea typeface="Verdana" panose="020B0604030504040204" pitchFamily="34" charset="0"/>
                <a:cs typeface="Tahoma" panose="020B0604030504040204" pitchFamily="34" charset="0"/>
              </a:rPr>
              <a:t>e gap </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6672" y="980728"/>
            <a:ext cx="9144000" cy="80920"/>
          </a:xfrm>
          <a:prstGeom prst="rect">
            <a:avLst/>
          </a:prstGeom>
        </p:spPr>
      </p:pic>
      <p:pic>
        <p:nvPicPr>
          <p:cNvPr id="12" name="Picture 2" title="purple lightbul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0804" y="6165304"/>
            <a:ext cx="47868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574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8"/>
          <p:cNvSpPr txBox="1">
            <a:spLocks/>
          </p:cNvSpPr>
          <p:nvPr/>
        </p:nvSpPr>
        <p:spPr>
          <a:xfrm>
            <a:off x="174688" y="332656"/>
            <a:ext cx="7488237" cy="64807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7A1F7F"/>
                </a:solidFill>
                <a:effectLst/>
                <a:uLnTx/>
                <a:uFillTx/>
                <a:latin typeface="Tahoma"/>
                <a:ea typeface="Verdana"/>
                <a:cs typeface="Tahoma"/>
              </a:rPr>
              <a:t>Thinking critically</a:t>
            </a:r>
            <a:endParaRPr lang="en-GB" sz="3200" b="0" i="0" u="none" strike="noStrike" kern="1200" cap="none" spc="0" normalizeH="0" baseline="0" noProof="0">
              <a:ln>
                <a:noFill/>
              </a:ln>
              <a:solidFill>
                <a:srgbClr val="7A1F7F"/>
              </a:solidFill>
              <a:effectLst/>
              <a:uLnTx/>
              <a:uFillTx/>
              <a:latin typeface="Tahoma"/>
              <a:ea typeface="Verdana"/>
              <a:cs typeface="Tahoma"/>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672" y="980728"/>
            <a:ext cx="9144000" cy="80920"/>
          </a:xfrm>
          <a:prstGeom prst="rect">
            <a:avLst/>
          </a:prstGeom>
        </p:spPr>
      </p:pic>
      <p:pic>
        <p:nvPicPr>
          <p:cNvPr id="12" name="Picture 2" title="purple lightbul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0804" y="6165304"/>
            <a:ext cx="47868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
          <p:cNvSpPr>
            <a:spLocks noChangeArrowheads="1"/>
          </p:cNvSpPr>
          <p:nvPr/>
        </p:nvSpPr>
        <p:spPr bwMode="auto">
          <a:xfrm>
            <a:off x="899592" y="2924944"/>
            <a:ext cx="690734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en-US" sz="3200" b="0" i="0" u="none" strike="noStrike" cap="none" normalizeH="0" baseline="0">
                <a:ln>
                  <a:noFill/>
                </a:ln>
                <a:effectLst/>
                <a:latin typeface="Tahoma"/>
                <a:ea typeface="Tahoma"/>
                <a:cs typeface="Tahoma"/>
              </a:rPr>
              <a:t>“The important thing is to never stop questioning” (Albert Einstein)</a:t>
            </a:r>
            <a:r>
              <a:rPr lang="en-US" altLang="en-US" sz="3200">
                <a:latin typeface="Tahoma"/>
                <a:ea typeface="Tahoma"/>
                <a:cs typeface="Tahoma"/>
              </a:rPr>
              <a:t> </a:t>
            </a:r>
            <a:endParaRPr lang="en-US" altLang="en-US" sz="3200" b="0" i="0" u="none" strike="noStrike" cap="none" normalizeH="0" baseline="0">
              <a:ln>
                <a:noFill/>
              </a:ln>
              <a:effectLst/>
              <a:latin typeface="Tahoma"/>
              <a:ea typeface="Tahoma"/>
              <a:cs typeface="Tahoma"/>
            </a:endParaRPr>
          </a:p>
        </p:txBody>
      </p:sp>
    </p:spTree>
    <p:extLst>
      <p:ext uri="{BB962C8B-B14F-4D97-AF65-F5344CB8AC3E}">
        <p14:creationId xmlns:p14="http://schemas.microsoft.com/office/powerpoint/2010/main" val="3986223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388" y="190800"/>
            <a:ext cx="8353052" cy="717920"/>
          </a:xfrm>
        </p:spPr>
        <p:txBody>
          <a:bodyPr/>
          <a:lstStyle/>
          <a:p>
            <a:r>
              <a:rPr lang="en-GB">
                <a:latin typeface="Tahoma"/>
                <a:ea typeface="Tahoma"/>
                <a:cs typeface="Tahoma"/>
              </a:rPr>
              <a:t>Critical engagement with the literature</a:t>
            </a:r>
          </a:p>
        </p:txBody>
      </p:sp>
      <p:pic>
        <p:nvPicPr>
          <p:cNvPr id="2" name="Picture 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5064537" y="1309604"/>
            <a:ext cx="3905269" cy="3905269"/>
          </a:xfrm>
          <a:prstGeom prst="rect">
            <a:avLst/>
          </a:prstGeom>
        </p:spPr>
      </p:pic>
      <p:pic>
        <p:nvPicPr>
          <p:cNvPr id="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772" y="1772816"/>
            <a:ext cx="4320000"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67544" y="2098591"/>
            <a:ext cx="4168228"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7A1F7F"/>
                </a:solidFill>
                <a:effectLst/>
                <a:uLnTx/>
                <a:uFillTx/>
                <a:latin typeface="Verdana"/>
                <a:ea typeface="+mn-ea"/>
                <a:cs typeface="+mn-cs"/>
              </a:rPr>
              <a:t>Being critical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a:ln>
                <a:noFill/>
              </a:ln>
              <a:solidFill>
                <a:srgbClr val="7A1F7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7A1F7F"/>
                </a:solidFill>
                <a:effectLst/>
                <a:uLnTx/>
                <a:uFillTx/>
                <a:latin typeface="Verdana"/>
                <a:ea typeface="+mn-ea"/>
                <a:cs typeface="+mn-cs"/>
              </a:rPr>
              <a:t>Critical thinking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a:ln>
                <a:noFill/>
              </a:ln>
              <a:solidFill>
                <a:srgbClr val="7A1F7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7A1F7F"/>
                </a:solidFill>
                <a:effectLst/>
                <a:uLnTx/>
                <a:uFillTx/>
                <a:latin typeface="Verdana"/>
                <a:ea typeface="+mn-ea"/>
                <a:cs typeface="+mn-cs"/>
              </a:rPr>
              <a:t>Criticality</a:t>
            </a:r>
          </a:p>
        </p:txBody>
      </p:sp>
      <p:grpSp>
        <p:nvGrpSpPr>
          <p:cNvPr id="7" name="Group 6"/>
          <p:cNvGrpSpPr/>
          <p:nvPr/>
        </p:nvGrpSpPr>
        <p:grpSpPr>
          <a:xfrm>
            <a:off x="315772" y="1309604"/>
            <a:ext cx="4930179" cy="4495660"/>
            <a:chOff x="-1764704" y="1301343"/>
            <a:chExt cx="5139546" cy="4567668"/>
          </a:xfrm>
        </p:grpSpPr>
        <p:sp>
          <p:nvSpPr>
            <p:cNvPr id="6" name="Rectangle 5"/>
            <p:cNvSpPr/>
            <p:nvPr/>
          </p:nvSpPr>
          <p:spPr>
            <a:xfrm>
              <a:off x="-1764704" y="1301343"/>
              <a:ext cx="5112568" cy="4567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sp>
          <p:nvSpPr>
            <p:cNvPr id="17" name="TextBox 16"/>
            <p:cNvSpPr txBox="1"/>
            <p:nvPr/>
          </p:nvSpPr>
          <p:spPr>
            <a:xfrm>
              <a:off x="-1665718" y="2105870"/>
              <a:ext cx="5040560" cy="2157673"/>
            </a:xfrm>
            <a:prstGeom prst="rect">
              <a:avLst/>
            </a:prstGeom>
            <a:solidFill>
              <a:schemeClr val="bg1"/>
            </a:solid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a:ln>
                    <a:noFill/>
                  </a:ln>
                  <a:solidFill>
                    <a:srgbClr val="7A1F7F"/>
                  </a:solidFill>
                  <a:effectLst/>
                  <a:uLnTx/>
                  <a:uFillTx/>
                  <a:latin typeface="Tahoma"/>
                  <a:ea typeface="Tahoma"/>
                  <a:cs typeface="Tahoma"/>
                </a:rPr>
                <a:t>What does being critical mean to you?</a:t>
              </a:r>
              <a:endParaRPr lang="en-GB" sz="4400" b="0" i="0" u="none" strike="noStrike" kern="1200" cap="none" spc="0" normalizeH="0" baseline="0" noProof="0">
                <a:ln>
                  <a:noFill/>
                </a:ln>
                <a:solidFill>
                  <a:srgbClr val="7A1F7F"/>
                </a:solidFill>
                <a:effectLst/>
                <a:uLnTx/>
                <a:uFillTx/>
                <a:latin typeface="Tahoma"/>
                <a:ea typeface="Tahoma"/>
                <a:cs typeface="Tahoma"/>
              </a:endParaRPr>
            </a:p>
          </p:txBody>
        </p:sp>
      </p:grpSp>
      <p:pic>
        <p:nvPicPr>
          <p:cNvPr id="18" name="Picture 17">
            <a:hlinkClick r:id="rId5"/>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660060" y="6364932"/>
            <a:ext cx="376436" cy="376436"/>
          </a:xfrm>
          <a:prstGeom prst="rect">
            <a:avLst/>
          </a:prstGeom>
        </p:spPr>
      </p:pic>
      <p:sp>
        <p:nvSpPr>
          <p:cNvPr id="19" name="TextBox 18"/>
          <p:cNvSpPr txBox="1"/>
          <p:nvPr/>
        </p:nvSpPr>
        <p:spPr>
          <a:xfrm>
            <a:off x="-37348" y="6629290"/>
            <a:ext cx="6265532"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595959"/>
                </a:solidFill>
                <a:effectLst/>
                <a:uLnTx/>
                <a:uFillTx/>
                <a:latin typeface="Verdana"/>
                <a:ea typeface="+mn-ea"/>
                <a:cs typeface="+mn-cs"/>
                <a:hlinkClick r:id="rId7"/>
              </a:rPr>
              <a:t>CC0</a:t>
            </a:r>
            <a:r>
              <a:rPr kumimoji="0" lang="en-GB" sz="900" b="0" i="0" u="none" strike="noStrike" kern="1200" cap="none" spc="0" normalizeH="0" baseline="0" noProof="0">
                <a:ln>
                  <a:noFill/>
                </a:ln>
                <a:solidFill>
                  <a:srgbClr val="595959"/>
                </a:solidFill>
                <a:effectLst/>
                <a:uLnTx/>
                <a:uFillTx/>
                <a:latin typeface="Verdana"/>
                <a:ea typeface="+mn-ea"/>
                <a:cs typeface="+mn-cs"/>
              </a:rPr>
              <a:t> Public domain: </a:t>
            </a:r>
            <a:r>
              <a:rPr kumimoji="0" lang="en-GB" sz="900" b="0" i="0" u="none" strike="noStrike" kern="1200" cap="none" spc="0" normalizeH="0" baseline="0" noProof="0">
                <a:ln>
                  <a:noFill/>
                </a:ln>
                <a:solidFill>
                  <a:prstClr val="black"/>
                </a:solidFill>
                <a:effectLst/>
                <a:uLnTx/>
                <a:uFillTx/>
                <a:latin typeface="Verdana" panose="020B0604030504040204" pitchFamily="34" charset="0"/>
                <a:ea typeface="+mn-ea"/>
                <a:cs typeface="+mn-cs"/>
                <a:hlinkClick r:id="rId8"/>
              </a:rPr>
              <a:t>https://www.goodfreephotos.com/albums/vector-images/thinking-brain-machine-vector-clipart.png</a:t>
            </a:r>
            <a:endParaRPr kumimoji="0" lang="en-GB" sz="9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595959"/>
              </a:solidFill>
              <a:effectLst/>
              <a:uLnTx/>
              <a:uFillTx/>
              <a:latin typeface="Verdana"/>
              <a:ea typeface="+mn-ea"/>
              <a:cs typeface="+mn-cs"/>
            </a:endParaRPr>
          </a:p>
        </p:txBody>
      </p:sp>
      <p:sp>
        <p:nvSpPr>
          <p:cNvPr id="3" name="Rectangle 2"/>
          <p:cNvSpPr/>
          <p:nvPr/>
        </p:nvSpPr>
        <p:spPr>
          <a:xfrm>
            <a:off x="251520" y="5021016"/>
            <a:ext cx="3720186" cy="523220"/>
          </a:xfrm>
          <a:prstGeom prst="rect">
            <a:avLst/>
          </a:prstGeom>
        </p:spPr>
        <p:txBody>
          <a:bodyPr wrap="none" anchor="t">
            <a:spAutoFit/>
          </a:bodyPr>
          <a:lstStyle/>
          <a:p>
            <a:pPr lvl="0">
              <a:spcBef>
                <a:spcPct val="20000"/>
              </a:spcBef>
              <a:defRPr/>
            </a:pPr>
            <a:r>
              <a:rPr lang="en-GB" sz="2800">
                <a:latin typeface="Tahoma"/>
                <a:ea typeface="Verdana"/>
                <a:cs typeface="Tahoma"/>
              </a:rPr>
              <a:t>Go to </a:t>
            </a:r>
            <a:r>
              <a:rPr lang="en-GB" sz="2800">
                <a:latin typeface="Tahoma"/>
                <a:ea typeface="Verdana"/>
                <a:cs typeface="Tahoma"/>
                <a:hlinkClick r:id="rId9"/>
              </a:rPr>
              <a:t>www.menti.com</a:t>
            </a:r>
            <a:endParaRPr lang="en-GB" sz="2800">
              <a:latin typeface="Tahoma"/>
              <a:ea typeface="Verdana"/>
              <a:cs typeface="Tahoma"/>
            </a:endParaRPr>
          </a:p>
        </p:txBody>
      </p:sp>
    </p:spTree>
    <p:extLst>
      <p:ext uri="{BB962C8B-B14F-4D97-AF65-F5344CB8AC3E}">
        <p14:creationId xmlns:p14="http://schemas.microsoft.com/office/powerpoint/2010/main" val="205734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Effect transition="in" filter="fade">
                                      <p:cBhvr>
                                        <p:cTn id="13" dur="1000"/>
                                        <p:tgtEl>
                                          <p:spTgt spid="13">
                                            <p:txEl>
                                              <p:pRg st="2" end="2"/>
                                            </p:txEl>
                                          </p:spTgt>
                                        </p:tgtEl>
                                      </p:cBhvr>
                                    </p:animEffect>
                                    <p:anim calcmode="lin" valueType="num">
                                      <p:cBhvr>
                                        <p:cTn id="14"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animEffect transition="in" filter="fade">
                                      <p:cBhvr>
                                        <p:cTn id="19" dur="1000"/>
                                        <p:tgtEl>
                                          <p:spTgt spid="13">
                                            <p:txEl>
                                              <p:pRg st="4" end="4"/>
                                            </p:txEl>
                                          </p:spTgt>
                                        </p:tgtEl>
                                      </p:cBhvr>
                                    </p:animEffect>
                                    <p:anim calcmode="lin" valueType="num">
                                      <p:cBhvr>
                                        <p:cTn id="20"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nodeType="clickEffect">
                                  <p:stCondLst>
                                    <p:cond delay="0"/>
                                  </p:stCondLst>
                                  <p:childTnLst>
                                    <p:animEffect transition="out" filter="fade">
                                      <p:cBhvr>
                                        <p:cTn id="25" dur="1000"/>
                                        <p:tgtEl>
                                          <p:spTgt spid="10"/>
                                        </p:tgtEl>
                                      </p:cBhvr>
                                    </p:animEffect>
                                    <p:anim calcmode="lin" valueType="num">
                                      <p:cBhvr>
                                        <p:cTn id="26" dur="1000"/>
                                        <p:tgtEl>
                                          <p:spTgt spid="10"/>
                                        </p:tgtEl>
                                        <p:attrNameLst>
                                          <p:attrName>ppt_x</p:attrName>
                                        </p:attrNameLst>
                                      </p:cBhvr>
                                      <p:tavLst>
                                        <p:tav tm="0">
                                          <p:val>
                                            <p:strVal val="ppt_x"/>
                                          </p:val>
                                        </p:tav>
                                        <p:tav tm="100000">
                                          <p:val>
                                            <p:strVal val="ppt_x"/>
                                          </p:val>
                                        </p:tav>
                                      </p:tavLst>
                                    </p:anim>
                                    <p:anim calcmode="lin" valueType="num">
                                      <p:cBhvr>
                                        <p:cTn id="27" dur="1000"/>
                                        <p:tgtEl>
                                          <p:spTgt spid="10"/>
                                        </p:tgtEl>
                                        <p:attrNameLst>
                                          <p:attrName>ppt_y</p:attrName>
                                        </p:attrNameLst>
                                      </p:cBhvr>
                                      <p:tavLst>
                                        <p:tav tm="0">
                                          <p:val>
                                            <p:strVal val="ppt_y"/>
                                          </p:val>
                                        </p:tav>
                                        <p:tav tm="100000">
                                          <p:val>
                                            <p:strVal val="ppt_y+.1"/>
                                          </p:val>
                                        </p:tav>
                                      </p:tavLst>
                                    </p:anim>
                                    <p:set>
                                      <p:cBhvr>
                                        <p:cTn id="28" dur="1" fill="hold">
                                          <p:stCondLst>
                                            <p:cond delay="999"/>
                                          </p:stCondLst>
                                        </p:cTn>
                                        <p:tgtEl>
                                          <p:spTgt spid="10"/>
                                        </p:tgtEl>
                                        <p:attrNameLst>
                                          <p:attrName>style.visibility</p:attrName>
                                        </p:attrNameLst>
                                      </p:cBhvr>
                                      <p:to>
                                        <p:strVal val="hidden"/>
                                      </p:to>
                                    </p:set>
                                  </p:childTnLst>
                                </p:cTn>
                              </p:par>
                              <p:par>
                                <p:cTn id="29" presetID="42" presetClass="exit" presetSubtype="0" fill="hold" nodeType="withEffect">
                                  <p:stCondLst>
                                    <p:cond delay="0"/>
                                  </p:stCondLst>
                                  <p:childTnLst>
                                    <p:animEffect transition="out" filter="fade">
                                      <p:cBhvr>
                                        <p:cTn id="30" dur="1000"/>
                                        <p:tgtEl>
                                          <p:spTgt spid="13">
                                            <p:txEl>
                                              <p:pRg st="0" end="0"/>
                                            </p:txEl>
                                          </p:spTgt>
                                        </p:tgtEl>
                                      </p:cBhvr>
                                    </p:animEffect>
                                    <p:anim calcmode="lin" valueType="num">
                                      <p:cBhvr>
                                        <p:cTn id="31" dur="1000"/>
                                        <p:tgtEl>
                                          <p:spTgt spid="13">
                                            <p:txEl>
                                              <p:pRg st="0" end="0"/>
                                            </p:txEl>
                                          </p:spTgt>
                                        </p:tgtEl>
                                        <p:attrNameLst>
                                          <p:attrName>ppt_x</p:attrName>
                                        </p:attrNameLst>
                                      </p:cBhvr>
                                      <p:tavLst>
                                        <p:tav tm="0">
                                          <p:val>
                                            <p:strVal val="ppt_x"/>
                                          </p:val>
                                        </p:tav>
                                        <p:tav tm="100000">
                                          <p:val>
                                            <p:strVal val="ppt_x"/>
                                          </p:val>
                                        </p:tav>
                                      </p:tavLst>
                                    </p:anim>
                                    <p:anim calcmode="lin" valueType="num">
                                      <p:cBhvr>
                                        <p:cTn id="32" dur="1000"/>
                                        <p:tgtEl>
                                          <p:spTgt spid="13">
                                            <p:txEl>
                                              <p:pRg st="0" end="0"/>
                                            </p:txEl>
                                          </p:spTgt>
                                        </p:tgtEl>
                                        <p:attrNameLst>
                                          <p:attrName>ppt_y</p:attrName>
                                        </p:attrNameLst>
                                      </p:cBhvr>
                                      <p:tavLst>
                                        <p:tav tm="0">
                                          <p:val>
                                            <p:strVal val="ppt_y"/>
                                          </p:val>
                                        </p:tav>
                                        <p:tav tm="100000">
                                          <p:val>
                                            <p:strVal val="ppt_y+.1"/>
                                          </p:val>
                                        </p:tav>
                                      </p:tavLst>
                                    </p:anim>
                                    <p:set>
                                      <p:cBhvr>
                                        <p:cTn id="33" dur="1" fill="hold">
                                          <p:stCondLst>
                                            <p:cond delay="999"/>
                                          </p:stCondLst>
                                        </p:cTn>
                                        <p:tgtEl>
                                          <p:spTgt spid="13">
                                            <p:txEl>
                                              <p:pRg st="0" end="0"/>
                                            </p:txEl>
                                          </p:spTgt>
                                        </p:tgtEl>
                                        <p:attrNameLst>
                                          <p:attrName>style.visibility</p:attrName>
                                        </p:attrNameLst>
                                      </p:cBhvr>
                                      <p:to>
                                        <p:strVal val="hidden"/>
                                      </p:to>
                                    </p:set>
                                  </p:childTnLst>
                                </p:cTn>
                              </p:par>
                              <p:par>
                                <p:cTn id="34" presetID="42" presetClass="exit" presetSubtype="0" fill="hold" nodeType="withEffect">
                                  <p:stCondLst>
                                    <p:cond delay="0"/>
                                  </p:stCondLst>
                                  <p:childTnLst>
                                    <p:animEffect transition="out" filter="fade">
                                      <p:cBhvr>
                                        <p:cTn id="35" dur="1000"/>
                                        <p:tgtEl>
                                          <p:spTgt spid="13">
                                            <p:txEl>
                                              <p:pRg st="2" end="2"/>
                                            </p:txEl>
                                          </p:spTgt>
                                        </p:tgtEl>
                                      </p:cBhvr>
                                    </p:animEffect>
                                    <p:anim calcmode="lin" valueType="num">
                                      <p:cBhvr>
                                        <p:cTn id="36" dur="1000"/>
                                        <p:tgtEl>
                                          <p:spTgt spid="13">
                                            <p:txEl>
                                              <p:pRg st="2" end="2"/>
                                            </p:txEl>
                                          </p:spTgt>
                                        </p:tgtEl>
                                        <p:attrNameLst>
                                          <p:attrName>ppt_x</p:attrName>
                                        </p:attrNameLst>
                                      </p:cBhvr>
                                      <p:tavLst>
                                        <p:tav tm="0">
                                          <p:val>
                                            <p:strVal val="ppt_x"/>
                                          </p:val>
                                        </p:tav>
                                        <p:tav tm="100000">
                                          <p:val>
                                            <p:strVal val="ppt_x"/>
                                          </p:val>
                                        </p:tav>
                                      </p:tavLst>
                                    </p:anim>
                                    <p:anim calcmode="lin" valueType="num">
                                      <p:cBhvr>
                                        <p:cTn id="37" dur="1000"/>
                                        <p:tgtEl>
                                          <p:spTgt spid="13">
                                            <p:txEl>
                                              <p:pRg st="2" end="2"/>
                                            </p:txEl>
                                          </p:spTgt>
                                        </p:tgtEl>
                                        <p:attrNameLst>
                                          <p:attrName>ppt_y</p:attrName>
                                        </p:attrNameLst>
                                      </p:cBhvr>
                                      <p:tavLst>
                                        <p:tav tm="0">
                                          <p:val>
                                            <p:strVal val="ppt_y"/>
                                          </p:val>
                                        </p:tav>
                                        <p:tav tm="100000">
                                          <p:val>
                                            <p:strVal val="ppt_y+.1"/>
                                          </p:val>
                                        </p:tav>
                                      </p:tavLst>
                                    </p:anim>
                                    <p:set>
                                      <p:cBhvr>
                                        <p:cTn id="38" dur="1" fill="hold">
                                          <p:stCondLst>
                                            <p:cond delay="999"/>
                                          </p:stCondLst>
                                        </p:cTn>
                                        <p:tgtEl>
                                          <p:spTgt spid="13">
                                            <p:txEl>
                                              <p:pRg st="2" end="2"/>
                                            </p:txEl>
                                          </p:spTgt>
                                        </p:tgtEl>
                                        <p:attrNameLst>
                                          <p:attrName>style.visibility</p:attrName>
                                        </p:attrNameLst>
                                      </p:cBhvr>
                                      <p:to>
                                        <p:strVal val="hidden"/>
                                      </p:to>
                                    </p:set>
                                  </p:childTnLst>
                                </p:cTn>
                              </p:par>
                              <p:par>
                                <p:cTn id="39" presetID="42" presetClass="exit" presetSubtype="0" fill="hold" nodeType="withEffect">
                                  <p:stCondLst>
                                    <p:cond delay="0"/>
                                  </p:stCondLst>
                                  <p:childTnLst>
                                    <p:animEffect transition="out" filter="fade">
                                      <p:cBhvr>
                                        <p:cTn id="40" dur="1000"/>
                                        <p:tgtEl>
                                          <p:spTgt spid="13">
                                            <p:txEl>
                                              <p:pRg st="4" end="4"/>
                                            </p:txEl>
                                          </p:spTgt>
                                        </p:tgtEl>
                                      </p:cBhvr>
                                    </p:animEffect>
                                    <p:anim calcmode="lin" valueType="num">
                                      <p:cBhvr>
                                        <p:cTn id="41" dur="1000"/>
                                        <p:tgtEl>
                                          <p:spTgt spid="13">
                                            <p:txEl>
                                              <p:pRg st="4" end="4"/>
                                            </p:txEl>
                                          </p:spTgt>
                                        </p:tgtEl>
                                        <p:attrNameLst>
                                          <p:attrName>ppt_x</p:attrName>
                                        </p:attrNameLst>
                                      </p:cBhvr>
                                      <p:tavLst>
                                        <p:tav tm="0">
                                          <p:val>
                                            <p:strVal val="ppt_x"/>
                                          </p:val>
                                        </p:tav>
                                        <p:tav tm="100000">
                                          <p:val>
                                            <p:strVal val="ppt_x"/>
                                          </p:val>
                                        </p:tav>
                                      </p:tavLst>
                                    </p:anim>
                                    <p:anim calcmode="lin" valueType="num">
                                      <p:cBhvr>
                                        <p:cTn id="42" dur="1000"/>
                                        <p:tgtEl>
                                          <p:spTgt spid="13">
                                            <p:txEl>
                                              <p:pRg st="4" end="4"/>
                                            </p:txEl>
                                          </p:spTgt>
                                        </p:tgtEl>
                                        <p:attrNameLst>
                                          <p:attrName>ppt_y</p:attrName>
                                        </p:attrNameLst>
                                      </p:cBhvr>
                                      <p:tavLst>
                                        <p:tav tm="0">
                                          <p:val>
                                            <p:strVal val="ppt_y"/>
                                          </p:val>
                                        </p:tav>
                                        <p:tav tm="100000">
                                          <p:val>
                                            <p:strVal val="ppt_y+.1"/>
                                          </p:val>
                                        </p:tav>
                                      </p:tavLst>
                                    </p:anim>
                                    <p:set>
                                      <p:cBhvr>
                                        <p:cTn id="43" dur="1" fill="hold">
                                          <p:stCondLst>
                                            <p:cond delay="999"/>
                                          </p:stCondLst>
                                        </p:cTn>
                                        <p:tgtEl>
                                          <p:spTgt spid="13">
                                            <p:txEl>
                                              <p:pRg st="4" end="4"/>
                                            </p:txEl>
                                          </p:spTgt>
                                        </p:tgtEl>
                                        <p:attrNameLst>
                                          <p:attrName>style.visibility</p:attrName>
                                        </p:attrNameLst>
                                      </p:cBhvr>
                                      <p:to>
                                        <p:strVal val="hidden"/>
                                      </p:to>
                                    </p:set>
                                  </p:childTnLst>
                                </p:cTn>
                              </p:par>
                              <p:par>
                                <p:cTn id="44" presetID="42"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341438"/>
            <a:ext cx="8640960" cy="3959770"/>
          </a:xfrm>
        </p:spPr>
        <p:txBody>
          <a:bodyPr anchor="t"/>
          <a:lstStyle/>
          <a:p>
            <a:r>
              <a:rPr lang="en-GB" sz="2400">
                <a:solidFill>
                  <a:srgbClr val="595959"/>
                </a:solidFill>
                <a:latin typeface="Tahoma"/>
                <a:ea typeface="Tahoma"/>
                <a:cs typeface="Tahoma"/>
              </a:rPr>
              <a:t>It is easy to produce a furniture sale catalogue, to collect </a:t>
            </a:r>
            <a:r>
              <a:rPr lang="en-GB" sz="2400" b="1">
                <a:solidFill>
                  <a:srgbClr val="595959"/>
                </a:solidFill>
                <a:latin typeface="Tahoma"/>
                <a:ea typeface="Tahoma"/>
                <a:cs typeface="Tahoma"/>
              </a:rPr>
              <a:t>facts</a:t>
            </a:r>
            <a:r>
              <a:rPr lang="en-GB" sz="2400">
                <a:solidFill>
                  <a:srgbClr val="595959"/>
                </a:solidFill>
                <a:latin typeface="Tahoma"/>
                <a:ea typeface="Tahoma"/>
                <a:cs typeface="Tahoma"/>
              </a:rPr>
              <a:t> and to </a:t>
            </a:r>
            <a:r>
              <a:rPr lang="en-GB" sz="2400" b="1">
                <a:solidFill>
                  <a:srgbClr val="595959"/>
                </a:solidFill>
                <a:latin typeface="Tahoma"/>
                <a:ea typeface="Tahoma"/>
                <a:cs typeface="Tahoma"/>
              </a:rPr>
              <a:t>describe</a:t>
            </a:r>
            <a:r>
              <a:rPr lang="en-GB" sz="2400">
                <a:solidFill>
                  <a:srgbClr val="595959"/>
                </a:solidFill>
                <a:latin typeface="Tahoma"/>
                <a:ea typeface="Tahoma"/>
                <a:cs typeface="Tahoma"/>
              </a:rPr>
              <a:t> what is, but not so easy to produce this ‘</a:t>
            </a:r>
            <a:r>
              <a:rPr lang="en-GB" sz="2400" b="1">
                <a:solidFill>
                  <a:srgbClr val="595959"/>
                </a:solidFill>
                <a:latin typeface="Tahoma"/>
                <a:ea typeface="Tahoma"/>
                <a:cs typeface="Tahoma"/>
              </a:rPr>
              <a:t>critical</a:t>
            </a:r>
            <a:r>
              <a:rPr lang="en-GB" sz="2400">
                <a:solidFill>
                  <a:srgbClr val="595959"/>
                </a:solidFill>
                <a:latin typeface="Tahoma"/>
                <a:ea typeface="Tahoma"/>
                <a:cs typeface="Tahoma"/>
              </a:rPr>
              <a:t>’ </a:t>
            </a:r>
            <a:r>
              <a:rPr lang="en-GB" sz="2400" b="1">
                <a:solidFill>
                  <a:srgbClr val="595959"/>
                </a:solidFill>
                <a:latin typeface="Tahoma"/>
                <a:ea typeface="Tahoma"/>
                <a:cs typeface="Tahoma"/>
              </a:rPr>
              <a:t>review</a:t>
            </a:r>
            <a:r>
              <a:rPr lang="en-GB" sz="2400">
                <a:solidFill>
                  <a:srgbClr val="595959"/>
                </a:solidFill>
                <a:latin typeface="Tahoma"/>
                <a:ea typeface="Tahoma"/>
                <a:cs typeface="Tahoma"/>
              </a:rPr>
              <a:t>. It involves </a:t>
            </a:r>
            <a:r>
              <a:rPr lang="en-GB" sz="2400" b="1">
                <a:solidFill>
                  <a:srgbClr val="595959"/>
                </a:solidFill>
                <a:latin typeface="Tahoma"/>
                <a:ea typeface="Tahoma"/>
                <a:cs typeface="Tahoma"/>
              </a:rPr>
              <a:t>questioning</a:t>
            </a:r>
            <a:r>
              <a:rPr lang="en-GB" sz="2400">
                <a:solidFill>
                  <a:srgbClr val="595959"/>
                </a:solidFill>
                <a:latin typeface="Tahoma"/>
                <a:ea typeface="Tahoma"/>
                <a:cs typeface="Tahoma"/>
              </a:rPr>
              <a:t> assumptions, </a:t>
            </a:r>
            <a:r>
              <a:rPr lang="en-GB" sz="2400" b="1">
                <a:solidFill>
                  <a:srgbClr val="595959"/>
                </a:solidFill>
                <a:latin typeface="Tahoma"/>
                <a:ea typeface="Tahoma"/>
                <a:cs typeface="Tahoma"/>
              </a:rPr>
              <a:t>querying</a:t>
            </a:r>
            <a:r>
              <a:rPr lang="en-GB" sz="2400">
                <a:solidFill>
                  <a:srgbClr val="595959"/>
                </a:solidFill>
                <a:latin typeface="Tahoma"/>
                <a:ea typeface="Tahoma"/>
                <a:cs typeface="Tahoma"/>
              </a:rPr>
              <a:t> claims made for which </a:t>
            </a:r>
            <a:r>
              <a:rPr lang="en-GB" sz="2400" b="1">
                <a:solidFill>
                  <a:srgbClr val="595959"/>
                </a:solidFill>
                <a:latin typeface="Tahoma"/>
                <a:ea typeface="Tahoma"/>
                <a:cs typeface="Tahoma"/>
              </a:rPr>
              <a:t>no evidence </a:t>
            </a:r>
            <a:r>
              <a:rPr lang="en-GB" sz="2400">
                <a:solidFill>
                  <a:srgbClr val="595959"/>
                </a:solidFill>
                <a:latin typeface="Tahoma"/>
                <a:ea typeface="Tahoma"/>
                <a:cs typeface="Tahoma"/>
              </a:rPr>
              <a:t>has been provided, </a:t>
            </a:r>
            <a:r>
              <a:rPr lang="en-GB" sz="2400" b="1">
                <a:solidFill>
                  <a:srgbClr val="595959"/>
                </a:solidFill>
                <a:latin typeface="Tahoma"/>
                <a:ea typeface="Tahoma"/>
                <a:cs typeface="Tahoma"/>
              </a:rPr>
              <a:t>considering</a:t>
            </a:r>
            <a:r>
              <a:rPr lang="en-GB" sz="2400">
                <a:solidFill>
                  <a:srgbClr val="595959"/>
                </a:solidFill>
                <a:latin typeface="Tahoma"/>
                <a:ea typeface="Tahoma"/>
                <a:cs typeface="Tahoma"/>
              </a:rPr>
              <a:t> the findings of </a:t>
            </a:r>
            <a:r>
              <a:rPr lang="en-GB" sz="2400" b="1">
                <a:solidFill>
                  <a:srgbClr val="595959"/>
                </a:solidFill>
                <a:latin typeface="Tahoma"/>
                <a:ea typeface="Tahoma"/>
                <a:cs typeface="Tahoma"/>
              </a:rPr>
              <a:t>one researcher versus those of others </a:t>
            </a:r>
            <a:r>
              <a:rPr lang="en-GB" sz="2400">
                <a:solidFill>
                  <a:srgbClr val="595959"/>
                </a:solidFill>
                <a:latin typeface="Tahoma"/>
                <a:ea typeface="Tahoma"/>
                <a:cs typeface="Tahoma"/>
              </a:rPr>
              <a:t>and </a:t>
            </a:r>
            <a:r>
              <a:rPr lang="en-GB" sz="2400" b="1">
                <a:solidFill>
                  <a:srgbClr val="595959"/>
                </a:solidFill>
                <a:latin typeface="Tahoma"/>
                <a:ea typeface="Tahoma"/>
                <a:cs typeface="Tahoma"/>
              </a:rPr>
              <a:t>evaluating</a:t>
            </a:r>
            <a:r>
              <a:rPr lang="en-GB" sz="2400">
                <a:solidFill>
                  <a:srgbClr val="595959"/>
                </a:solidFill>
                <a:latin typeface="Tahoma"/>
                <a:ea typeface="Tahoma"/>
                <a:cs typeface="Tahoma"/>
              </a:rPr>
              <a:t>.</a:t>
            </a:r>
          </a:p>
          <a:p>
            <a:endParaRPr lang="en-GB" sz="2400">
              <a:solidFill>
                <a:srgbClr val="595959"/>
              </a:solidFill>
              <a:latin typeface="Tahoma"/>
              <a:ea typeface="Tahoma"/>
              <a:cs typeface="Tahoma"/>
            </a:endParaRPr>
          </a:p>
          <a:p>
            <a:pPr>
              <a:lnSpc>
                <a:spcPct val="100000"/>
              </a:lnSpc>
            </a:pPr>
            <a:r>
              <a:rPr lang="en-GB">
                <a:solidFill>
                  <a:srgbClr val="595959"/>
                </a:solidFill>
                <a:latin typeface="Tahoma"/>
                <a:ea typeface="Tahoma"/>
                <a:cs typeface="Tahoma"/>
              </a:rPr>
              <a:t>Bell, J. and Waters, S. </a:t>
            </a:r>
            <a:r>
              <a:rPr lang="en-GB" i="1">
                <a:solidFill>
                  <a:srgbClr val="595959"/>
                </a:solidFill>
                <a:latin typeface="Tahoma"/>
                <a:ea typeface="Tahoma"/>
                <a:cs typeface="Tahoma"/>
              </a:rPr>
              <a:t>Doing Your Research Project : A Guide For First-Time Researchers</a:t>
            </a:r>
            <a:r>
              <a:rPr lang="en-GB">
                <a:solidFill>
                  <a:srgbClr val="595959"/>
                </a:solidFill>
                <a:latin typeface="Tahoma"/>
                <a:ea typeface="Tahoma"/>
                <a:cs typeface="Tahoma"/>
              </a:rPr>
              <a:t>, London: McGraw-Hill Education, 2014. </a:t>
            </a:r>
          </a:p>
          <a:p>
            <a:endParaRPr lang="en-GB">
              <a:solidFill>
                <a:srgbClr val="595959"/>
              </a:solidFill>
              <a:latin typeface="Tahoma"/>
              <a:ea typeface="Tahoma"/>
              <a:cs typeface="Tahoma"/>
            </a:endParaRPr>
          </a:p>
        </p:txBody>
      </p:sp>
      <p:sp>
        <p:nvSpPr>
          <p:cNvPr id="3" name="Title 2"/>
          <p:cNvSpPr>
            <a:spLocks noGrp="1"/>
          </p:cNvSpPr>
          <p:nvPr>
            <p:ph type="title"/>
          </p:nvPr>
        </p:nvSpPr>
        <p:spPr>
          <a:xfrm>
            <a:off x="251520" y="188640"/>
            <a:ext cx="5940152" cy="717920"/>
          </a:xfrm>
        </p:spPr>
        <p:txBody>
          <a:bodyPr anchor="t"/>
          <a:lstStyle/>
          <a:p>
            <a:pPr algn="l"/>
            <a:r>
              <a:rPr lang="en-GB">
                <a:solidFill>
                  <a:srgbClr val="7030A0"/>
                </a:solidFill>
                <a:latin typeface="Tahoma"/>
                <a:ea typeface="Tahoma"/>
                <a:cs typeface="Tahoma"/>
              </a:rPr>
              <a:t>Being critical</a:t>
            </a:r>
          </a:p>
        </p:txBody>
      </p:sp>
    </p:spTree>
    <p:extLst>
      <p:ext uri="{BB962C8B-B14F-4D97-AF65-F5344CB8AC3E}">
        <p14:creationId xmlns:p14="http://schemas.microsoft.com/office/powerpoint/2010/main" val="3139355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388" y="-171400"/>
            <a:ext cx="7488237" cy="1007765"/>
          </a:xfrm>
        </p:spPr>
        <p:txBody>
          <a:bodyPr/>
          <a:lstStyle/>
          <a:p>
            <a:pPr marL="0">
              <a:spcBef>
                <a:spcPct val="20000"/>
              </a:spcBef>
            </a:pPr>
            <a:r>
              <a:rPr lang="en-GB">
                <a:solidFill>
                  <a:srgbClr val="7030A0"/>
                </a:solidFill>
              </a:rPr>
              <a:t>Being critical</a:t>
            </a:r>
          </a:p>
        </p:txBody>
      </p:sp>
      <p:sp>
        <p:nvSpPr>
          <p:cNvPr id="3" name="Text Placeholder 2"/>
          <p:cNvSpPr>
            <a:spLocks noGrp="1"/>
          </p:cNvSpPr>
          <p:nvPr>
            <p:ph type="body" sz="quarter" idx="11"/>
          </p:nvPr>
        </p:nvSpPr>
        <p:spPr>
          <a:xfrm>
            <a:off x="148700" y="980728"/>
            <a:ext cx="8815788" cy="5544616"/>
          </a:xfrm>
        </p:spPr>
        <p:txBody>
          <a:bodyPr anchor="t"/>
          <a:lstStyle/>
          <a:p>
            <a:pPr marL="457200" indent="-457200">
              <a:buFont typeface="Arial" panose="020B0604020202020204" pitchFamily="34" charset="0"/>
              <a:buChar char="•"/>
            </a:pPr>
            <a:endParaRPr lang="en-GB" sz="2700"/>
          </a:p>
          <a:p>
            <a:pPr marL="457200" indent="-457200">
              <a:buClr>
                <a:srgbClr val="7A1F7F"/>
              </a:buClr>
              <a:buFont typeface="Arial" panose="020B0604020202020204" pitchFamily="34" charset="0"/>
              <a:buChar char="•"/>
            </a:pPr>
            <a:r>
              <a:rPr lang="en-GB" sz="2700" b="1">
                <a:solidFill>
                  <a:schemeClr val="tx1"/>
                </a:solidFill>
                <a:latin typeface="Tahoma"/>
                <a:ea typeface="Tahoma"/>
                <a:cs typeface="Tahoma"/>
              </a:rPr>
              <a:t>Question</a:t>
            </a:r>
            <a:r>
              <a:rPr lang="en-GB" sz="2700">
                <a:latin typeface="Tahoma"/>
                <a:ea typeface="Tahoma"/>
                <a:cs typeface="Tahoma"/>
              </a:rPr>
              <a:t> and </a:t>
            </a:r>
            <a:r>
              <a:rPr lang="en-GB" sz="2700" b="1">
                <a:solidFill>
                  <a:schemeClr val="tx1"/>
                </a:solidFill>
                <a:latin typeface="Tahoma"/>
                <a:ea typeface="Tahoma"/>
                <a:cs typeface="Tahoma"/>
              </a:rPr>
              <a:t>evaluate</a:t>
            </a:r>
            <a:r>
              <a:rPr lang="en-GB" sz="2700">
                <a:latin typeface="Tahoma"/>
                <a:ea typeface="Tahoma"/>
                <a:cs typeface="Tahoma"/>
              </a:rPr>
              <a:t> what you read</a:t>
            </a:r>
          </a:p>
          <a:p>
            <a:pPr marL="457200" indent="-457200">
              <a:buClr>
                <a:srgbClr val="7A1F7F"/>
              </a:buClr>
              <a:buFont typeface="Arial" panose="020B0604020202020204" pitchFamily="34" charset="0"/>
              <a:buChar char="•"/>
            </a:pPr>
            <a:endParaRPr lang="en-GB" sz="2700"/>
          </a:p>
          <a:p>
            <a:pPr marL="457200" indent="-457200">
              <a:buClr>
                <a:srgbClr val="7A1F7F"/>
              </a:buClr>
              <a:buFont typeface="Arial" panose="020B0604020202020204" pitchFamily="34" charset="0"/>
              <a:buChar char="•"/>
            </a:pPr>
            <a:r>
              <a:rPr lang="en-GB" sz="2700">
                <a:solidFill>
                  <a:schemeClr val="bg2">
                    <a:lumMod val="25000"/>
                  </a:schemeClr>
                </a:solidFill>
                <a:latin typeface="Tahoma"/>
                <a:ea typeface="Tahoma"/>
                <a:cs typeface="Tahoma"/>
              </a:rPr>
              <a:t>Are any claims supported by </a:t>
            </a:r>
            <a:r>
              <a:rPr lang="en-GB" sz="2700" b="1">
                <a:solidFill>
                  <a:schemeClr val="bg2">
                    <a:lumMod val="25000"/>
                  </a:schemeClr>
                </a:solidFill>
                <a:latin typeface="Tahoma"/>
                <a:ea typeface="Tahoma"/>
                <a:cs typeface="Tahoma"/>
              </a:rPr>
              <a:t>evidence</a:t>
            </a:r>
          </a:p>
          <a:p>
            <a:pPr marL="457200" indent="-457200">
              <a:buClr>
                <a:srgbClr val="7A1F7F"/>
              </a:buClr>
              <a:buFont typeface="Arial" panose="020B0604020202020204" pitchFamily="34" charset="0"/>
              <a:buChar char="•"/>
            </a:pPr>
            <a:endParaRPr lang="en-GB" sz="2700">
              <a:solidFill>
                <a:schemeClr val="bg2">
                  <a:lumMod val="25000"/>
                </a:schemeClr>
              </a:solidFill>
            </a:endParaRPr>
          </a:p>
          <a:p>
            <a:pPr marL="457200" indent="-457200">
              <a:buClr>
                <a:srgbClr val="7A1F7F"/>
              </a:buClr>
              <a:buFont typeface="Arial" panose="020B0604020202020204" pitchFamily="34" charset="0"/>
              <a:buChar char="•"/>
            </a:pPr>
            <a:r>
              <a:rPr lang="en-GB" sz="2700" b="1">
                <a:solidFill>
                  <a:schemeClr val="bg2">
                    <a:lumMod val="25000"/>
                  </a:schemeClr>
                </a:solidFill>
                <a:latin typeface="Tahoma"/>
                <a:ea typeface="Tahoma"/>
                <a:cs typeface="Tahoma"/>
              </a:rPr>
              <a:t>Comparison</a:t>
            </a:r>
            <a:r>
              <a:rPr lang="en-GB" sz="2700">
                <a:solidFill>
                  <a:schemeClr val="bg2">
                    <a:lumMod val="25000"/>
                  </a:schemeClr>
                </a:solidFill>
                <a:latin typeface="Tahoma"/>
                <a:ea typeface="Tahoma"/>
                <a:cs typeface="Tahoma"/>
              </a:rPr>
              <a:t> and </a:t>
            </a:r>
            <a:r>
              <a:rPr lang="en-GB" sz="2700" b="1">
                <a:solidFill>
                  <a:schemeClr val="bg2">
                    <a:lumMod val="25000"/>
                  </a:schemeClr>
                </a:solidFill>
                <a:latin typeface="Tahoma"/>
                <a:ea typeface="Tahoma"/>
                <a:cs typeface="Tahoma"/>
              </a:rPr>
              <a:t>conflict</a:t>
            </a:r>
            <a:r>
              <a:rPr lang="en-GB" sz="2700">
                <a:solidFill>
                  <a:schemeClr val="bg2">
                    <a:lumMod val="25000"/>
                  </a:schemeClr>
                </a:solidFill>
                <a:latin typeface="Tahoma"/>
                <a:ea typeface="Tahoma"/>
                <a:cs typeface="Tahoma"/>
              </a:rPr>
              <a:t> of the literature</a:t>
            </a:r>
          </a:p>
          <a:p>
            <a:pPr marL="457200" indent="-457200">
              <a:buClr>
                <a:srgbClr val="7A1F7F"/>
              </a:buClr>
              <a:buFont typeface="Arial" panose="020B0604020202020204" pitchFamily="34" charset="0"/>
              <a:buChar char="•"/>
            </a:pPr>
            <a:endParaRPr lang="en-GB" sz="2700"/>
          </a:p>
          <a:p>
            <a:pPr marL="457200" indent="-457200">
              <a:buClr>
                <a:srgbClr val="7A1F7F"/>
              </a:buClr>
              <a:buFont typeface="Arial" panose="020B0604020202020204" pitchFamily="34" charset="0"/>
              <a:buChar char="•"/>
            </a:pPr>
            <a:r>
              <a:rPr lang="en-GB" sz="2700">
                <a:latin typeface="Tahoma"/>
                <a:ea typeface="Tahoma"/>
                <a:cs typeface="Tahoma"/>
              </a:rPr>
              <a:t>Provide an </a:t>
            </a:r>
            <a:r>
              <a:rPr lang="en-GB" sz="2700" b="1">
                <a:solidFill>
                  <a:schemeClr val="tx1"/>
                </a:solidFill>
                <a:latin typeface="Tahoma"/>
                <a:ea typeface="Tahoma"/>
                <a:cs typeface="Tahoma"/>
              </a:rPr>
              <a:t>argument</a:t>
            </a:r>
            <a:br>
              <a:rPr lang="en-GB" sz="2700"/>
            </a:br>
            <a:endParaRPr lang="en-GB" sz="2700"/>
          </a:p>
          <a:p>
            <a:pPr marL="457200" indent="-457200">
              <a:buClr>
                <a:srgbClr val="7A1F7F"/>
              </a:buClr>
              <a:buFont typeface="Arial" panose="020B0604020202020204" pitchFamily="34" charset="0"/>
              <a:buChar char="•"/>
            </a:pPr>
            <a:r>
              <a:rPr lang="en-GB" sz="2700">
                <a:latin typeface="Tahoma"/>
                <a:ea typeface="Tahoma"/>
                <a:cs typeface="Tahoma"/>
              </a:rPr>
              <a:t>Contribute </a:t>
            </a:r>
            <a:r>
              <a:rPr lang="en-GB" sz="2700" b="1">
                <a:solidFill>
                  <a:schemeClr val="tx1"/>
                </a:solidFill>
                <a:latin typeface="Tahoma"/>
                <a:ea typeface="Tahoma"/>
                <a:cs typeface="Tahoma"/>
              </a:rPr>
              <a:t>new ideas </a:t>
            </a:r>
            <a:r>
              <a:rPr lang="en-GB" sz="2700">
                <a:latin typeface="Tahoma"/>
                <a:ea typeface="Tahoma"/>
                <a:cs typeface="Tahoma"/>
              </a:rPr>
              <a:t>to the </a:t>
            </a:r>
            <a:r>
              <a:rPr lang="en-GB" sz="2700" b="1">
                <a:solidFill>
                  <a:schemeClr val="tx1"/>
                </a:solidFill>
                <a:latin typeface="Tahoma"/>
                <a:ea typeface="Tahoma"/>
                <a:cs typeface="Tahoma"/>
              </a:rPr>
              <a:t>debate</a:t>
            </a:r>
            <a:r>
              <a:rPr lang="en-GB" sz="2700">
                <a:latin typeface="Tahoma"/>
                <a:ea typeface="Tahoma"/>
                <a:cs typeface="Tahoma"/>
              </a:rPr>
              <a:t> surrounding your topic</a:t>
            </a:r>
          </a:p>
          <a:p>
            <a:pPr marL="457200" indent="-457200">
              <a:buClr>
                <a:srgbClr val="7A1F7F"/>
              </a:buClr>
              <a:buFont typeface="Arial" panose="020B0604020202020204" pitchFamily="34" charset="0"/>
              <a:buChar char="•"/>
            </a:pPr>
            <a:endParaRPr lang="en-GB" sz="2700"/>
          </a:p>
          <a:p>
            <a:pPr marL="457200" indent="-457200">
              <a:buFont typeface="Arial" panose="020B0604020202020204" pitchFamily="34" charset="0"/>
              <a:buChar char="•"/>
            </a:pPr>
            <a:endParaRPr lang="en-GB" sz="2700"/>
          </a:p>
          <a:p>
            <a:pPr marL="457200" indent="-457200">
              <a:buFont typeface="Arial" panose="020B0604020202020204" pitchFamily="34" charset="0"/>
              <a:buChar char="•"/>
            </a:pPr>
            <a:endParaRPr lang="en-GB" sz="2700"/>
          </a:p>
          <a:p>
            <a:endParaRPr lang="en-GB" sz="2700"/>
          </a:p>
        </p:txBody>
      </p:sp>
    </p:spTree>
    <p:extLst>
      <p:ext uri="{BB962C8B-B14F-4D97-AF65-F5344CB8AC3E}">
        <p14:creationId xmlns:p14="http://schemas.microsoft.com/office/powerpoint/2010/main" val="592078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Critical writing</a:t>
            </a:r>
          </a:p>
        </p:txBody>
      </p:sp>
      <p:graphicFrame>
        <p:nvGraphicFramePr>
          <p:cNvPr id="5" name="Table 4"/>
          <p:cNvGraphicFramePr>
            <a:graphicFrameLocks noGrp="1"/>
          </p:cNvGraphicFramePr>
          <p:nvPr>
            <p:extLst>
              <p:ext uri="{D42A27DB-BD31-4B8C-83A1-F6EECF244321}">
                <p14:modId xmlns:p14="http://schemas.microsoft.com/office/powerpoint/2010/main" val="468182800"/>
              </p:ext>
            </p:extLst>
          </p:nvPr>
        </p:nvGraphicFramePr>
        <p:xfrm>
          <a:off x="310550" y="1233577"/>
          <a:ext cx="8537698" cy="5118631"/>
        </p:xfrm>
        <a:graphic>
          <a:graphicData uri="http://schemas.openxmlformats.org/drawingml/2006/table">
            <a:tbl>
              <a:tblPr firstRow="1" bandRow="1">
                <a:tableStyleId>{8799B23B-EC83-4686-B30A-512413B5E67A}</a:tableStyleId>
              </a:tblPr>
              <a:tblGrid>
                <a:gridCol w="3887147">
                  <a:extLst>
                    <a:ext uri="{9D8B030D-6E8A-4147-A177-3AD203B41FA5}">
                      <a16:colId xmlns:a16="http://schemas.microsoft.com/office/drawing/2014/main" val="308067678"/>
                    </a:ext>
                  </a:extLst>
                </a:gridCol>
                <a:gridCol w="4650551">
                  <a:extLst>
                    <a:ext uri="{9D8B030D-6E8A-4147-A177-3AD203B41FA5}">
                      <a16:colId xmlns:a16="http://schemas.microsoft.com/office/drawing/2014/main" val="4227949837"/>
                    </a:ext>
                  </a:extLst>
                </a:gridCol>
              </a:tblGrid>
              <a:tr h="386982">
                <a:tc>
                  <a:txBody>
                    <a:bodyPr/>
                    <a:lstStyle/>
                    <a:p>
                      <a:r>
                        <a:rPr lang="en-GB" sz="1600"/>
                        <a:t>Descriptive</a:t>
                      </a:r>
                      <a:r>
                        <a:rPr lang="en-GB" sz="1600" baseline="0"/>
                        <a:t> writing </a:t>
                      </a:r>
                      <a:endParaRPr lang="en-GB" sz="1600"/>
                    </a:p>
                  </a:txBody>
                  <a:tcPr/>
                </a:tc>
                <a:tc>
                  <a:txBody>
                    <a:bodyPr/>
                    <a:lstStyle/>
                    <a:p>
                      <a:r>
                        <a:rPr lang="en-GB" sz="1600"/>
                        <a:t>Critical/ analytical</a:t>
                      </a:r>
                      <a:r>
                        <a:rPr lang="en-GB" sz="1600" baseline="0"/>
                        <a:t> writing</a:t>
                      </a:r>
                      <a:endParaRPr lang="en-GB" sz="1600"/>
                    </a:p>
                  </a:txBody>
                  <a:tcPr/>
                </a:tc>
                <a:extLst>
                  <a:ext uri="{0D108BD9-81ED-4DB2-BD59-A6C34878D82A}">
                    <a16:rowId xmlns:a16="http://schemas.microsoft.com/office/drawing/2014/main" val="2165342277"/>
                  </a:ext>
                </a:extLst>
              </a:tr>
              <a:tr h="551655">
                <a:tc>
                  <a:txBody>
                    <a:bodyPr/>
                    <a:lstStyle/>
                    <a:p>
                      <a:r>
                        <a:rPr lang="en-GB" sz="1600"/>
                        <a:t>States what happened </a:t>
                      </a:r>
                    </a:p>
                    <a:p>
                      <a:endParaRPr lang="en-GB" sz="1600"/>
                    </a:p>
                  </a:txBody>
                  <a:tcPr/>
                </a:tc>
                <a:tc>
                  <a:txBody>
                    <a:bodyPr/>
                    <a:lstStyle/>
                    <a:p>
                      <a:r>
                        <a:rPr lang="en-GB" sz="1600"/>
                        <a:t>Identifies the significance</a:t>
                      </a:r>
                    </a:p>
                  </a:txBody>
                  <a:tcPr/>
                </a:tc>
                <a:extLst>
                  <a:ext uri="{0D108BD9-81ED-4DB2-BD59-A6C34878D82A}">
                    <a16:rowId xmlns:a16="http://schemas.microsoft.com/office/drawing/2014/main" val="1358591545"/>
                  </a:ext>
                </a:extLst>
              </a:tr>
              <a:tr h="551655">
                <a:tc>
                  <a:txBody>
                    <a:bodyPr/>
                    <a:lstStyle/>
                    <a:p>
                      <a:r>
                        <a:rPr lang="en-GB" sz="1600"/>
                        <a:t>States what something was</a:t>
                      </a:r>
                      <a:r>
                        <a:rPr lang="en-GB" sz="1600" baseline="0"/>
                        <a:t> like</a:t>
                      </a:r>
                    </a:p>
                    <a:p>
                      <a:endParaRPr lang="en-GB" sz="1600" baseline="0"/>
                    </a:p>
                  </a:txBody>
                  <a:tcPr/>
                </a:tc>
                <a:tc>
                  <a:txBody>
                    <a:bodyPr/>
                    <a:lstStyle/>
                    <a:p>
                      <a:r>
                        <a:rPr lang="en-GB" sz="1600"/>
                        <a:t>Evaluates (judges the value) strengths</a:t>
                      </a:r>
                      <a:r>
                        <a:rPr lang="en-GB" sz="1600" baseline="0"/>
                        <a:t> and weaknesses</a:t>
                      </a:r>
                      <a:endParaRPr lang="en-GB" sz="1600"/>
                    </a:p>
                  </a:txBody>
                  <a:tcPr/>
                </a:tc>
                <a:extLst>
                  <a:ext uri="{0D108BD9-81ED-4DB2-BD59-A6C34878D82A}">
                    <a16:rowId xmlns:a16="http://schemas.microsoft.com/office/drawing/2014/main" val="2565247956"/>
                  </a:ext>
                </a:extLst>
              </a:tr>
              <a:tr h="526954">
                <a:tc>
                  <a:txBody>
                    <a:bodyPr/>
                    <a:lstStyle/>
                    <a:p>
                      <a:r>
                        <a:rPr lang="en-GB" sz="1600"/>
                        <a:t>Gives</a:t>
                      </a:r>
                      <a:r>
                        <a:rPr lang="en-GB" sz="1600" baseline="0"/>
                        <a:t> the story so far</a:t>
                      </a:r>
                      <a:endParaRPr lang="en-GB" sz="1600"/>
                    </a:p>
                  </a:txBody>
                  <a:tcPr/>
                </a:tc>
                <a:tc>
                  <a:txBody>
                    <a:bodyPr/>
                    <a:lstStyle/>
                    <a:p>
                      <a:r>
                        <a:rPr lang="en-GB" sz="1600"/>
                        <a:t>Weighs one piece</a:t>
                      </a:r>
                      <a:r>
                        <a:rPr lang="en-GB" sz="1600" baseline="0"/>
                        <a:t> of information against another</a:t>
                      </a:r>
                      <a:endParaRPr lang="en-GB" sz="1600"/>
                    </a:p>
                  </a:txBody>
                  <a:tcPr/>
                </a:tc>
                <a:extLst>
                  <a:ext uri="{0D108BD9-81ED-4DB2-BD59-A6C34878D82A}">
                    <a16:rowId xmlns:a16="http://schemas.microsoft.com/office/drawing/2014/main" val="1730988825"/>
                  </a:ext>
                </a:extLst>
              </a:tr>
              <a:tr h="452851">
                <a:tc>
                  <a:txBody>
                    <a:bodyPr/>
                    <a:lstStyle/>
                    <a:p>
                      <a:r>
                        <a:rPr lang="en-GB" sz="1600"/>
                        <a:t>Says how to do something</a:t>
                      </a:r>
                    </a:p>
                  </a:txBody>
                  <a:tcPr/>
                </a:tc>
                <a:tc>
                  <a:txBody>
                    <a:bodyPr/>
                    <a:lstStyle/>
                    <a:p>
                      <a:r>
                        <a:rPr lang="en-GB" sz="1600"/>
                        <a:t>Makes</a:t>
                      </a:r>
                      <a:r>
                        <a:rPr lang="en-GB" sz="1600" baseline="0"/>
                        <a:t> reasoned judgements</a:t>
                      </a:r>
                      <a:endParaRPr lang="en-GB" sz="1600"/>
                    </a:p>
                  </a:txBody>
                  <a:tcPr/>
                </a:tc>
                <a:extLst>
                  <a:ext uri="{0D108BD9-81ED-4DB2-BD59-A6C34878D82A}">
                    <a16:rowId xmlns:a16="http://schemas.microsoft.com/office/drawing/2014/main" val="3345168014"/>
                  </a:ext>
                </a:extLst>
              </a:tr>
              <a:tr h="444618">
                <a:tc>
                  <a:txBody>
                    <a:bodyPr/>
                    <a:lstStyle/>
                    <a:p>
                      <a:r>
                        <a:rPr lang="en-GB" sz="1600"/>
                        <a:t>Explains what a theory</a:t>
                      </a:r>
                      <a:r>
                        <a:rPr lang="en-GB" sz="1600" baseline="0"/>
                        <a:t> say </a:t>
                      </a:r>
                      <a:endParaRPr lang="en-GB" sz="1600"/>
                    </a:p>
                  </a:txBody>
                  <a:tcPr/>
                </a:tc>
                <a:tc>
                  <a:txBody>
                    <a:bodyPr/>
                    <a:lstStyle/>
                    <a:p>
                      <a:r>
                        <a:rPr lang="en-GB" sz="1600"/>
                        <a:t>Argues a case according to evidence</a:t>
                      </a:r>
                    </a:p>
                  </a:txBody>
                  <a:tcPr/>
                </a:tc>
                <a:extLst>
                  <a:ext uri="{0D108BD9-81ED-4DB2-BD59-A6C34878D82A}">
                    <a16:rowId xmlns:a16="http://schemas.microsoft.com/office/drawing/2014/main" val="2322878717"/>
                  </a:ext>
                </a:extLst>
              </a:tr>
              <a:tr h="518721">
                <a:tc>
                  <a:txBody>
                    <a:bodyPr/>
                    <a:lstStyle/>
                    <a:p>
                      <a:r>
                        <a:rPr lang="en-GB" sz="1600"/>
                        <a:t>Explains how</a:t>
                      </a:r>
                      <a:r>
                        <a:rPr lang="en-GB" sz="1600" baseline="0"/>
                        <a:t> some thing works</a:t>
                      </a:r>
                      <a:endParaRPr lang="en-GB" sz="1600"/>
                    </a:p>
                  </a:txBody>
                  <a:tcPr/>
                </a:tc>
                <a:tc>
                  <a:txBody>
                    <a:bodyPr/>
                    <a:lstStyle/>
                    <a:p>
                      <a:r>
                        <a:rPr lang="en-GB" sz="1600"/>
                        <a:t>Indicates</a:t>
                      </a:r>
                      <a:r>
                        <a:rPr lang="en-GB" sz="1600" baseline="0"/>
                        <a:t> why something will work (best)</a:t>
                      </a:r>
                      <a:endParaRPr lang="en-GB" sz="1600"/>
                    </a:p>
                  </a:txBody>
                  <a:tcPr/>
                </a:tc>
                <a:extLst>
                  <a:ext uri="{0D108BD9-81ED-4DB2-BD59-A6C34878D82A}">
                    <a16:rowId xmlns:a16="http://schemas.microsoft.com/office/drawing/2014/main" val="2697386126"/>
                  </a:ext>
                </a:extLst>
              </a:tr>
              <a:tr h="428150">
                <a:tc>
                  <a:txBody>
                    <a:bodyPr/>
                    <a:lstStyle/>
                    <a:p>
                      <a:r>
                        <a:rPr lang="en-GB" sz="1600"/>
                        <a:t>Says when something</a:t>
                      </a:r>
                      <a:r>
                        <a:rPr lang="en-GB" sz="1600" baseline="0"/>
                        <a:t> occurred</a:t>
                      </a:r>
                      <a:endParaRPr lang="en-GB" sz="1600"/>
                    </a:p>
                  </a:txBody>
                  <a:tcPr/>
                </a:tc>
                <a:tc>
                  <a:txBody>
                    <a:bodyPr/>
                    <a:lstStyle/>
                    <a:p>
                      <a:r>
                        <a:rPr lang="en-GB" sz="1600"/>
                        <a:t>Identifies</a:t>
                      </a:r>
                      <a:r>
                        <a:rPr lang="en-GB" sz="1600" baseline="0"/>
                        <a:t> why the timing is important</a:t>
                      </a:r>
                      <a:endParaRPr lang="en-GB" sz="1600"/>
                    </a:p>
                  </a:txBody>
                  <a:tcPr/>
                </a:tc>
                <a:extLst>
                  <a:ext uri="{0D108BD9-81ED-4DB2-BD59-A6C34878D82A}">
                    <a16:rowId xmlns:a16="http://schemas.microsoft.com/office/drawing/2014/main" val="2617160771"/>
                  </a:ext>
                </a:extLst>
              </a:tr>
              <a:tr h="526954">
                <a:tc>
                  <a:txBody>
                    <a:bodyPr/>
                    <a:lstStyle/>
                    <a:p>
                      <a:r>
                        <a:rPr lang="en-GB" sz="1600"/>
                        <a:t>States options</a:t>
                      </a:r>
                    </a:p>
                  </a:txBody>
                  <a:tcPr/>
                </a:tc>
                <a:tc>
                  <a:txBody>
                    <a:bodyPr/>
                    <a:lstStyle/>
                    <a:p>
                      <a:r>
                        <a:rPr lang="en-GB" sz="1600"/>
                        <a:t>Gives reasons for the selection</a:t>
                      </a:r>
                      <a:r>
                        <a:rPr lang="en-GB" sz="1600" baseline="0"/>
                        <a:t> of each options</a:t>
                      </a:r>
                      <a:endParaRPr lang="en-GB" sz="1600"/>
                    </a:p>
                  </a:txBody>
                  <a:tcPr/>
                </a:tc>
                <a:extLst>
                  <a:ext uri="{0D108BD9-81ED-4DB2-BD59-A6C34878D82A}">
                    <a16:rowId xmlns:a16="http://schemas.microsoft.com/office/drawing/2014/main" val="3340628871"/>
                  </a:ext>
                </a:extLst>
              </a:tr>
              <a:tr h="675161">
                <a:tc>
                  <a:txBody>
                    <a:bodyPr/>
                    <a:lstStyle/>
                    <a:p>
                      <a:r>
                        <a:rPr lang="en-GB" sz="1600"/>
                        <a:t>States links between</a:t>
                      </a:r>
                      <a:r>
                        <a:rPr lang="en-GB" sz="1600" baseline="0"/>
                        <a:t> items</a:t>
                      </a:r>
                      <a:endParaRPr lang="en-GB" sz="1600"/>
                    </a:p>
                  </a:txBody>
                  <a:tcPr/>
                </a:tc>
                <a:tc>
                  <a:txBody>
                    <a:bodyPr/>
                    <a:lstStyle/>
                    <a:p>
                      <a:r>
                        <a:rPr lang="en-GB" sz="1600"/>
                        <a:t>Shows the relevance</a:t>
                      </a:r>
                      <a:r>
                        <a:rPr lang="en-GB" sz="1600" baseline="0"/>
                        <a:t> of links between pieces of information</a:t>
                      </a:r>
                      <a:endParaRPr lang="en-GB" sz="1600"/>
                    </a:p>
                  </a:txBody>
                  <a:tcPr/>
                </a:tc>
                <a:extLst>
                  <a:ext uri="{0D108BD9-81ED-4DB2-BD59-A6C34878D82A}">
                    <a16:rowId xmlns:a16="http://schemas.microsoft.com/office/drawing/2014/main" val="3884268542"/>
                  </a:ext>
                </a:extLst>
              </a:tr>
            </a:tbl>
          </a:graphicData>
        </a:graphic>
      </p:graphicFrame>
      <p:sp>
        <p:nvSpPr>
          <p:cNvPr id="6" name="Rectangle 5"/>
          <p:cNvSpPr/>
          <p:nvPr/>
        </p:nvSpPr>
        <p:spPr>
          <a:xfrm>
            <a:off x="0" y="6488961"/>
            <a:ext cx="9144000" cy="338554"/>
          </a:xfrm>
          <a:prstGeom prst="rect">
            <a:avLst/>
          </a:prstGeom>
        </p:spPr>
        <p:txBody>
          <a:bodyPr wrap="square">
            <a:spAutoFit/>
          </a:bodyPr>
          <a:lstStyle/>
          <a:p>
            <a:r>
              <a:rPr lang="en-GB" sz="800">
                <a:solidFill>
                  <a:schemeClr val="accent5"/>
                </a:solidFill>
              </a:rPr>
              <a:t>Descriptive versus critical / analytical (writing adapted from Moon, cited in Cottrell 1999:23) University of Nottingham </a:t>
            </a:r>
            <a:r>
              <a:rPr lang="en-GB" sz="800">
                <a:solidFill>
                  <a:schemeClr val="accent5"/>
                </a:solidFill>
                <a:hlinkClick r:id="rId2"/>
              </a:rPr>
              <a:t>https://www.nottingham.ac.uk/studentservices/documents/description-vs-analysis---learnhigher.pdf</a:t>
            </a:r>
            <a:endParaRPr lang="en-GB" sz="800">
              <a:solidFill>
                <a:schemeClr val="accent5"/>
              </a:solidFill>
            </a:endParaRPr>
          </a:p>
        </p:txBody>
      </p:sp>
    </p:spTree>
    <p:extLst>
      <p:ext uri="{BB962C8B-B14F-4D97-AF65-F5344CB8AC3E}">
        <p14:creationId xmlns:p14="http://schemas.microsoft.com/office/powerpoint/2010/main" val="23002820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2" y="0"/>
            <a:ext cx="9143994" cy="6857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63781" y="2276872"/>
            <a:ext cx="8642775" cy="2554545"/>
          </a:xfrm>
          <a:prstGeom prst="rect">
            <a:avLst/>
          </a:prstGeom>
          <a:solidFill>
            <a:schemeClr val="bg1">
              <a:lumMod val="85000"/>
            </a:schemeClr>
          </a:solid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595959"/>
                </a:solidFill>
                <a:effectLst/>
                <a:uLnTx/>
                <a:uFillTx/>
                <a:latin typeface="Tahoma"/>
                <a:ea typeface="Tahoma"/>
                <a:cs typeface="Tahoma"/>
              </a:rPr>
              <a:t>Critical reading is a form of language analysis that does not take the given text at face value, but involves a deeper examination of the claims put forth as well as the supporting points and possible counterarguments</a:t>
            </a:r>
            <a:endParaRPr lang="en-GB" sz="3200" b="0" i="0" u="none" strike="noStrike" kern="1200" cap="none" spc="0" normalizeH="0" baseline="0" noProof="0">
              <a:ln>
                <a:noFill/>
              </a:ln>
              <a:solidFill>
                <a:srgbClr val="595959"/>
              </a:solidFill>
              <a:effectLst/>
              <a:uLnTx/>
              <a:uFillTx/>
              <a:latin typeface="Tahoma"/>
              <a:ea typeface="Tahoma"/>
              <a:cs typeface="Tahoma"/>
            </a:endParaRPr>
          </a:p>
        </p:txBody>
      </p:sp>
    </p:spTree>
    <p:extLst>
      <p:ext uri="{BB962C8B-B14F-4D97-AF65-F5344CB8AC3E}">
        <p14:creationId xmlns:p14="http://schemas.microsoft.com/office/powerpoint/2010/main" val="15642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29716" y="5013176"/>
            <a:ext cx="4249308" cy="369332"/>
          </a:xfrm>
          <a:prstGeom prst="rect">
            <a:avLst/>
          </a:prstGeom>
          <a:solidFill>
            <a:schemeClr val="accent5">
              <a:alpha val="0"/>
            </a:schemeClr>
          </a:solidFill>
        </p:spPr>
        <p:txBody>
          <a:bodyPr wrap="square" rtlCol="0">
            <a:spAutoFit/>
          </a:bodyPr>
          <a:lstStyle/>
          <a:p>
            <a:r>
              <a:rPr lang="en-GB" sz="900">
                <a:solidFill>
                  <a:srgbClr val="595959"/>
                </a:solidFill>
                <a:hlinkClick r:id="rId3"/>
              </a:rPr>
              <a:t>CC0</a:t>
            </a:r>
            <a:r>
              <a:rPr lang="en-GB" sz="900">
                <a:solidFill>
                  <a:srgbClr val="595959"/>
                </a:solidFill>
              </a:rPr>
              <a:t> Public domain: </a:t>
            </a:r>
            <a:r>
              <a:rPr lang="en-GB" sz="900">
                <a:solidFill>
                  <a:prstClr val="black"/>
                </a:solidFill>
                <a:latin typeface="Verdana" panose="020B0604030504040204" pitchFamily="34" charset="0"/>
                <a:hlinkClick r:id="rId4"/>
              </a:rPr>
              <a:t>https://pixabay.com/en/book-bible-text-literature-2073023/</a:t>
            </a:r>
            <a:endParaRPr lang="en-GB" sz="900">
              <a:solidFill>
                <a:prstClr val="black"/>
              </a:solidFill>
              <a:latin typeface="Verdana" panose="020B0604030504040204" pitchFamily="34" charset="0"/>
            </a:endParaRPr>
          </a:p>
        </p:txBody>
      </p:sp>
      <p:sp>
        <p:nvSpPr>
          <p:cNvPr id="8" name="Content Placeholder 1"/>
          <p:cNvSpPr txBox="1">
            <a:spLocks/>
          </p:cNvSpPr>
          <p:nvPr/>
        </p:nvSpPr>
        <p:spPr bwMode="auto">
          <a:xfrm>
            <a:off x="77210" y="1412776"/>
            <a:ext cx="4350774" cy="19888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50000"/>
              </a:lnSpc>
              <a:spcBef>
                <a:spcPts val="0"/>
              </a:spcBef>
              <a:spcAft>
                <a:spcPts val="1200"/>
              </a:spcAft>
              <a:buFont typeface="Arial" charset="0"/>
              <a:buNone/>
              <a:defRPr sz="1800" kern="1200">
                <a:solidFill>
                  <a:schemeClr val="tx1"/>
                </a:solidFill>
                <a:latin typeface="+mn-lt"/>
                <a:ea typeface="+mn-ea"/>
                <a:cs typeface="+mn-cs"/>
              </a:defRPr>
            </a:lvl1pPr>
            <a:lvl2pPr marL="742950" indent="-285750" algn="l" rtl="0" eaLnBrk="1" fontAlgn="base" hangingPunct="1">
              <a:lnSpc>
                <a:spcPct val="150000"/>
              </a:lnSpc>
              <a:spcBef>
                <a:spcPts val="0"/>
              </a:spcBef>
              <a:spcAft>
                <a:spcPts val="1200"/>
              </a:spcAft>
              <a:buFont typeface="Arial" charset="0"/>
              <a:buChar char="–"/>
              <a:defRPr sz="1600" kern="1200">
                <a:solidFill>
                  <a:schemeClr val="tx1"/>
                </a:solidFill>
                <a:latin typeface="+mn-lt"/>
                <a:ea typeface="+mn-ea"/>
                <a:cs typeface="+mn-cs"/>
              </a:defRPr>
            </a:lvl2pPr>
            <a:lvl3pPr marL="1143000" indent="-228600" algn="l" rtl="0" eaLnBrk="1" fontAlgn="base" hangingPunct="1">
              <a:lnSpc>
                <a:spcPct val="150000"/>
              </a:lnSpc>
              <a:spcBef>
                <a:spcPts val="0"/>
              </a:spcBef>
              <a:spcAft>
                <a:spcPts val="1200"/>
              </a:spcAft>
              <a:buFont typeface="Arial" charset="0"/>
              <a:buChar char="•"/>
              <a:defRPr sz="1400" kern="1200">
                <a:solidFill>
                  <a:schemeClr val="tx1"/>
                </a:solidFill>
                <a:latin typeface="+mn-lt"/>
                <a:ea typeface="+mn-ea"/>
                <a:cs typeface="+mn-cs"/>
              </a:defRPr>
            </a:lvl3pPr>
            <a:lvl4pPr marL="1600200" indent="-228600" algn="l" rtl="0" eaLnBrk="1" fontAlgn="base" hangingPunct="1">
              <a:lnSpc>
                <a:spcPct val="150000"/>
              </a:lnSpc>
              <a:spcBef>
                <a:spcPts val="0"/>
              </a:spcBef>
              <a:spcAft>
                <a:spcPts val="1200"/>
              </a:spcAft>
              <a:buFont typeface="Arial" charset="0"/>
              <a:buChar char="–"/>
              <a:defRPr kern="1200">
                <a:solidFill>
                  <a:schemeClr val="tx2"/>
                </a:solidFill>
                <a:latin typeface="+mn-lt"/>
                <a:ea typeface="+mn-ea"/>
                <a:cs typeface="+mn-cs"/>
              </a:defRPr>
            </a:lvl4pPr>
            <a:lvl5pPr marL="2057400" indent="-228600" algn="l" rtl="0" eaLnBrk="1" fontAlgn="base" hangingPunct="1">
              <a:lnSpc>
                <a:spcPct val="150000"/>
              </a:lnSpc>
              <a:spcBef>
                <a:spcPts val="0"/>
              </a:spcBef>
              <a:spcAft>
                <a:spcPts val="1200"/>
              </a:spcAft>
              <a:buFont typeface="Arial" charset="0"/>
              <a:buChar char="»"/>
              <a:defRPr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b="1">
                <a:solidFill>
                  <a:srgbClr val="7A1F7F"/>
                </a:solidFill>
                <a:latin typeface="Tahoma"/>
                <a:ea typeface="Tahoma"/>
                <a:cs typeface="Tahoma"/>
              </a:rPr>
              <a:t>Information</a:t>
            </a:r>
            <a:r>
              <a:rPr lang="en-GB" sz="2000">
                <a:solidFill>
                  <a:srgbClr val="7A1F7F"/>
                </a:solidFill>
                <a:latin typeface="Tahoma"/>
                <a:ea typeface="Tahoma"/>
                <a:cs typeface="Tahoma"/>
              </a:rPr>
              <a:t> – for basic facts/formulate ideas </a:t>
            </a:r>
          </a:p>
          <a:p>
            <a:endParaRPr lang="en-GB" sz="2000">
              <a:solidFill>
                <a:srgbClr val="7A1F7F"/>
              </a:solidFill>
              <a:latin typeface="Tahoma"/>
              <a:ea typeface="Tahoma"/>
              <a:cs typeface="Tahoma"/>
            </a:endParaRPr>
          </a:p>
          <a:p>
            <a:r>
              <a:rPr lang="en-GB" sz="2000" b="1">
                <a:solidFill>
                  <a:srgbClr val="7A1F7F"/>
                </a:solidFill>
                <a:latin typeface="Tahoma"/>
                <a:ea typeface="Tahoma"/>
                <a:cs typeface="Tahoma"/>
              </a:rPr>
              <a:t>Understanding</a:t>
            </a:r>
            <a:r>
              <a:rPr lang="en-GB" sz="2000">
                <a:solidFill>
                  <a:srgbClr val="7A1F7F"/>
                </a:solidFill>
                <a:latin typeface="Tahoma"/>
                <a:ea typeface="Tahoma"/>
                <a:cs typeface="Tahoma"/>
              </a:rPr>
              <a:t> - for overview/ background reading </a:t>
            </a:r>
          </a:p>
          <a:p>
            <a:endParaRPr lang="en-GB" sz="2000" b="1">
              <a:solidFill>
                <a:srgbClr val="7A1F7F"/>
              </a:solidFill>
              <a:latin typeface="Tahoma"/>
              <a:ea typeface="Tahoma"/>
              <a:cs typeface="Tahoma"/>
            </a:endParaRPr>
          </a:p>
          <a:p>
            <a:r>
              <a:rPr lang="en-GB" sz="2000" b="1">
                <a:solidFill>
                  <a:srgbClr val="7A1F7F"/>
                </a:solidFill>
                <a:latin typeface="Tahoma"/>
                <a:ea typeface="Tahoma"/>
                <a:cs typeface="Tahoma"/>
              </a:rPr>
              <a:t>Analysis</a:t>
            </a:r>
            <a:r>
              <a:rPr lang="en-GB" sz="2000">
                <a:solidFill>
                  <a:srgbClr val="7A1F7F"/>
                </a:solidFill>
                <a:latin typeface="Tahoma"/>
                <a:ea typeface="Tahoma"/>
                <a:cs typeface="Tahoma"/>
              </a:rPr>
              <a:t> - For more in-depth reading i.e. to find specific facts to support or disprove an argument</a:t>
            </a:r>
          </a:p>
          <a:p>
            <a:endParaRPr lang="en-GB" sz="2000">
              <a:solidFill>
                <a:srgbClr val="7A1F7F"/>
              </a:solidFill>
              <a:latin typeface="Tahoma"/>
              <a:ea typeface="Tahoma"/>
              <a:cs typeface="Tahoma"/>
            </a:endParaRPr>
          </a:p>
        </p:txBody>
      </p:sp>
      <p:sp>
        <p:nvSpPr>
          <p:cNvPr id="9" name="Rectangle 8"/>
          <p:cNvSpPr/>
          <p:nvPr/>
        </p:nvSpPr>
        <p:spPr>
          <a:xfrm>
            <a:off x="23966" y="124584"/>
            <a:ext cx="8694204" cy="584775"/>
          </a:xfrm>
          <a:prstGeom prst="rect">
            <a:avLst/>
          </a:prstGeom>
        </p:spPr>
        <p:txBody>
          <a:bodyPr wrap="square" anchor="t">
            <a:spAutoFit/>
          </a:bodyPr>
          <a:lstStyle/>
          <a:p>
            <a:pPr lvl="0"/>
            <a:r>
              <a:rPr lang="en-GB" sz="3200">
                <a:solidFill>
                  <a:srgbClr val="7A1F7F"/>
                </a:solidFill>
                <a:latin typeface="Tahoma"/>
                <a:ea typeface="Tahoma"/>
                <a:cs typeface="Tahoma"/>
              </a:rPr>
              <a:t>What are you reading for?</a:t>
            </a: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1" b="398"/>
          <a:stretch/>
        </p:blipFill>
        <p:spPr>
          <a:xfrm>
            <a:off x="4716016" y="1628800"/>
            <a:ext cx="4370125" cy="3384376"/>
          </a:xfrm>
          <a:prstGeom prst="rect">
            <a:avLst/>
          </a:prstGeom>
        </p:spPr>
      </p:pic>
    </p:spTree>
    <p:extLst>
      <p:ext uri="{BB962C8B-B14F-4D97-AF65-F5344CB8AC3E}">
        <p14:creationId xmlns:p14="http://schemas.microsoft.com/office/powerpoint/2010/main" val="1316668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Screenshot from My Learning Essentials website"/>
          <p:cNvPicPr>
            <a:picLocks noChangeAspect="1"/>
          </p:cNvPicPr>
          <p:nvPr/>
        </p:nvPicPr>
        <p:blipFill>
          <a:blip r:embed="rId3"/>
          <a:stretch>
            <a:fillRect/>
          </a:stretch>
        </p:blipFill>
        <p:spPr>
          <a:xfrm>
            <a:off x="183035" y="764704"/>
            <a:ext cx="8777929" cy="5389240"/>
          </a:xfrm>
          <a:prstGeom prst="rect">
            <a:avLst/>
          </a:prstGeom>
        </p:spPr>
      </p:pic>
    </p:spTree>
    <p:extLst>
      <p:ext uri="{BB962C8B-B14F-4D97-AF65-F5344CB8AC3E}">
        <p14:creationId xmlns:p14="http://schemas.microsoft.com/office/powerpoint/2010/main" val="5347421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994746"/>
            <a:ext cx="7559824" cy="66901"/>
          </a:xfrm>
          <a:prstGeom prst="rect">
            <a:avLst/>
          </a:prstGeom>
        </p:spPr>
      </p:pic>
      <p:pic>
        <p:nvPicPr>
          <p:cNvPr id="12" name="Picture 2" title="purple lightbul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0804" y="6165304"/>
            <a:ext cx="47868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8"/>
          <p:cNvSpPr txBox="1">
            <a:spLocks/>
          </p:cNvSpPr>
          <p:nvPr/>
        </p:nvSpPr>
        <p:spPr>
          <a:xfrm>
            <a:off x="174688" y="332656"/>
            <a:ext cx="7488237" cy="6480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7A1F7F"/>
                </a:solidFill>
                <a:effectLst/>
                <a:uLnTx/>
                <a:uFillTx/>
                <a:latin typeface="Verdana" panose="020B0604030504040204" pitchFamily="34" charset="0"/>
                <a:ea typeface="Verdana" panose="020B0604030504040204" pitchFamily="34" charset="0"/>
                <a:cs typeface="Tahoma" panose="020B0604030504040204" pitchFamily="34" charset="0"/>
              </a:rPr>
              <a:t>Note-taking – </a:t>
            </a:r>
            <a:r>
              <a:rPr kumimoji="0" lang="en-GB" sz="3200" b="0" i="0" u="none" strike="noStrike" kern="1200" cap="none" spc="0" normalizeH="0" baseline="0" noProof="0" dirty="0" err="1">
                <a:ln>
                  <a:noFill/>
                </a:ln>
                <a:solidFill>
                  <a:srgbClr val="7A1F7F"/>
                </a:solidFill>
                <a:effectLst/>
                <a:uLnTx/>
                <a:uFillTx/>
                <a:latin typeface="Verdana" panose="020B0604030504040204" pitchFamily="34" charset="0"/>
                <a:ea typeface="Verdana" panose="020B0604030504040204" pitchFamily="34" charset="0"/>
                <a:cs typeface="Tahoma" panose="020B0604030504040204" pitchFamily="34" charset="0"/>
              </a:rPr>
              <a:t>Cornell</a:t>
            </a:r>
            <a:r>
              <a:rPr kumimoji="0" lang="en-GB" sz="3200" b="0" i="0" u="none" strike="noStrike" kern="1200" cap="none" spc="0" normalizeH="0" baseline="0" noProof="0" dirty="0">
                <a:ln>
                  <a:noFill/>
                </a:ln>
                <a:solidFill>
                  <a:srgbClr val="7A1F7F"/>
                </a:solidFill>
                <a:effectLst/>
                <a:uLnTx/>
                <a:uFillTx/>
                <a:latin typeface="Verdana" panose="020B0604030504040204" pitchFamily="34" charset="0"/>
                <a:ea typeface="Verdana" panose="020B0604030504040204" pitchFamily="34" charset="0"/>
                <a:cs typeface="Tahoma" panose="020B0604030504040204" pitchFamily="34" charset="0"/>
              </a:rPr>
              <a:t> Notes</a:t>
            </a:r>
          </a:p>
        </p:txBody>
      </p:sp>
      <p:graphicFrame>
        <p:nvGraphicFramePr>
          <p:cNvPr id="17" name="Table Placeholder 3" descr="The overall 3 part structure of Cornell Notes" title="Image of Cornell Notes"/>
          <p:cNvGraphicFramePr>
            <a:graphicFrameLocks/>
          </p:cNvGraphicFramePr>
          <p:nvPr/>
        </p:nvGraphicFramePr>
        <p:xfrm>
          <a:off x="179391" y="1557338"/>
          <a:ext cx="8713089" cy="5040014"/>
        </p:xfrm>
        <a:graphic>
          <a:graphicData uri="http://schemas.openxmlformats.org/drawingml/2006/table">
            <a:tbl>
              <a:tblPr firstRow="1" bandRow="1">
                <a:tableStyleId>{5C22544A-7EE6-4342-B048-85BDC9FD1C3A}</a:tableStyleId>
              </a:tblPr>
              <a:tblGrid>
                <a:gridCol w="2159799">
                  <a:extLst>
                    <a:ext uri="{9D8B030D-6E8A-4147-A177-3AD203B41FA5}">
                      <a16:colId xmlns:a16="http://schemas.microsoft.com/office/drawing/2014/main" val="20000"/>
                    </a:ext>
                  </a:extLst>
                </a:gridCol>
                <a:gridCol w="6553290">
                  <a:extLst>
                    <a:ext uri="{9D8B030D-6E8A-4147-A177-3AD203B41FA5}">
                      <a16:colId xmlns:a16="http://schemas.microsoft.com/office/drawing/2014/main" val="20001"/>
                    </a:ext>
                  </a:extLst>
                </a:gridCol>
              </a:tblGrid>
              <a:tr h="3574332">
                <a:tc rowSpan="2">
                  <a:txBody>
                    <a:bodyPr/>
                    <a:lstStyle/>
                    <a:p>
                      <a:r>
                        <a:rPr lang="en-GB" sz="2400" dirty="0">
                          <a:solidFill>
                            <a:schemeClr val="accent1"/>
                          </a:solidFill>
                          <a:latin typeface="Verdana" panose="020B0604030504040204" pitchFamily="34" charset="0"/>
                          <a:ea typeface="Verdana" panose="020B0604030504040204" pitchFamily="34" charset="0"/>
                          <a:cs typeface="Tahoma" panose="020B0604030504040204" pitchFamily="34" charset="0"/>
                        </a:rPr>
                        <a:t>Key facts/ dates etc.</a:t>
                      </a:r>
                    </a:p>
                  </a:txBody>
                  <a:tcPr>
                    <a:solidFill>
                      <a:schemeClr val="tx2">
                        <a:lumMod val="85000"/>
                      </a:schemeClr>
                    </a:solidFill>
                  </a:tcPr>
                </a:tc>
                <a:tc>
                  <a:txBody>
                    <a:bodyPr/>
                    <a:lstStyle/>
                    <a:p>
                      <a:r>
                        <a:rPr lang="en-GB" sz="2400" dirty="0">
                          <a:solidFill>
                            <a:schemeClr val="accent1"/>
                          </a:solidFill>
                          <a:latin typeface="Verdana" panose="020B0604030504040204" pitchFamily="34" charset="0"/>
                          <a:ea typeface="Verdana" panose="020B0604030504040204" pitchFamily="34" charset="0"/>
                          <a:cs typeface="Tahoma" panose="020B0604030504040204" pitchFamily="34" charset="0"/>
                        </a:rPr>
                        <a:t>Main notes</a:t>
                      </a:r>
                    </a:p>
                  </a:txBody>
                  <a:tcPr>
                    <a:solidFill>
                      <a:schemeClr val="tx2">
                        <a:lumMod val="85000"/>
                      </a:schemeClr>
                    </a:solidFill>
                  </a:tcPr>
                </a:tc>
                <a:extLst>
                  <a:ext uri="{0D108BD9-81ED-4DB2-BD59-A6C34878D82A}">
                    <a16:rowId xmlns:a16="http://schemas.microsoft.com/office/drawing/2014/main" val="10000"/>
                  </a:ext>
                </a:extLst>
              </a:tr>
              <a:tr h="1465682">
                <a:tc vMerge="1">
                  <a:txBody>
                    <a:bodyPr/>
                    <a:lstStyle/>
                    <a:p>
                      <a:endParaRPr lang="en-GB" sz="1900" dirty="0"/>
                    </a:p>
                  </a:txBody>
                  <a:tcPr/>
                </a:tc>
                <a:tc>
                  <a:txBody>
                    <a:bodyPr/>
                    <a:lstStyle/>
                    <a:p>
                      <a:r>
                        <a:rPr lang="en-GB" sz="2400" b="1" dirty="0">
                          <a:solidFill>
                            <a:schemeClr val="accent1"/>
                          </a:solidFill>
                          <a:latin typeface="Verdana" panose="020B0604030504040204" pitchFamily="34" charset="0"/>
                          <a:ea typeface="Verdana" panose="020B0604030504040204" pitchFamily="34" charset="0"/>
                          <a:cs typeface="Tahoma" panose="020B0604030504040204" pitchFamily="34" charset="0"/>
                        </a:rPr>
                        <a:t>Summary</a:t>
                      </a:r>
                    </a:p>
                  </a:txBody>
                  <a:tcPr>
                    <a:solidFill>
                      <a:schemeClr val="tx2">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20291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Text Placeholder 8"/>
          <p:cNvSpPr txBox="1">
            <a:spLocks/>
          </p:cNvSpPr>
          <p:nvPr/>
        </p:nvSpPr>
        <p:spPr>
          <a:xfrm>
            <a:off x="174688" y="332656"/>
            <a:ext cx="7488237" cy="64807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7A1F7F"/>
                </a:solidFill>
                <a:effectLst/>
                <a:uLnTx/>
                <a:uFillTx/>
                <a:latin typeface="Tahoma"/>
                <a:ea typeface="Verdana"/>
                <a:cs typeface="Tahoma"/>
              </a:rPr>
              <a:t>Searching return</a:t>
            </a:r>
            <a:endParaRPr lang="en-GB" sz="3200" b="0" i="0" u="none" strike="noStrike" kern="1200" cap="none" spc="0" normalizeH="0" baseline="0" noProof="0">
              <a:ln>
                <a:noFill/>
              </a:ln>
              <a:solidFill>
                <a:srgbClr val="7A1F7F"/>
              </a:solidFill>
              <a:effectLst/>
              <a:uLnTx/>
              <a:uFillTx/>
              <a:latin typeface="Tahoma"/>
              <a:ea typeface="Verdana"/>
              <a:cs typeface="Tahoma"/>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672" y="980728"/>
            <a:ext cx="9144000" cy="80920"/>
          </a:xfrm>
          <a:prstGeom prst="rect">
            <a:avLst/>
          </a:prstGeom>
        </p:spPr>
      </p:pic>
      <p:pic>
        <p:nvPicPr>
          <p:cNvPr id="12" name="Picture 2" title="purple lightbul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0804" y="6165304"/>
            <a:ext cx="47868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9552" y="2182331"/>
            <a:ext cx="8064896" cy="3970318"/>
          </a:xfrm>
          <a:prstGeom prst="rect">
            <a:avLst/>
          </a:prstGeom>
        </p:spPr>
        <p:txBody>
          <a:bodyPr wrap="square" anchor="t">
            <a:spAutoFit/>
          </a:bodyPr>
          <a:lstStyle/>
          <a:p>
            <a:pPr>
              <a:spcAft>
                <a:spcPts val="0"/>
              </a:spcAft>
            </a:pPr>
            <a:r>
              <a:rPr lang="en-GB" sz="2800" dirty="0">
                <a:solidFill>
                  <a:schemeClr val="tx1">
                    <a:lumMod val="75000"/>
                    <a:lumOff val="25000"/>
                  </a:schemeClr>
                </a:solidFill>
                <a:latin typeface="Tahoma"/>
                <a:ea typeface="Calibri" panose="020F0502020204030204" pitchFamily="34" charset="0"/>
                <a:cs typeface="Tahoma"/>
              </a:rPr>
              <a:t>To assess the potential of remote sensing as a tool for monitoring peatland hydrology</a:t>
            </a:r>
          </a:p>
          <a:p>
            <a:pPr>
              <a:spcAft>
                <a:spcPts val="0"/>
              </a:spcAft>
            </a:pPr>
            <a:endParaRPr lang="en-GB" sz="2800" dirty="0">
              <a:solidFill>
                <a:schemeClr val="tx1">
                  <a:lumMod val="75000"/>
                  <a:lumOff val="25000"/>
                </a:schemeClr>
              </a:solidFill>
              <a:latin typeface="Tahoma"/>
              <a:ea typeface="Calibri" panose="020F0502020204030204" pitchFamily="34" charset="0"/>
              <a:cs typeface="Tahoma"/>
            </a:endParaRPr>
          </a:p>
          <a:p>
            <a:pPr marL="457200" indent="-457200">
              <a:spcAft>
                <a:spcPts val="0"/>
              </a:spcAft>
              <a:buFont typeface="Arial" panose="020B0604020202020204" pitchFamily="34" charset="0"/>
              <a:buChar char="•"/>
            </a:pPr>
            <a:r>
              <a:rPr lang="en-GB" sz="2800" dirty="0">
                <a:solidFill>
                  <a:schemeClr val="tx1">
                    <a:lumMod val="75000"/>
                    <a:lumOff val="25000"/>
                  </a:schemeClr>
                </a:solidFill>
                <a:latin typeface="Tahoma"/>
                <a:ea typeface="Calibri" panose="020F0502020204030204" pitchFamily="34" charset="0"/>
                <a:cs typeface="Tahoma"/>
              </a:rPr>
              <a:t>Open up a pdf.</a:t>
            </a:r>
          </a:p>
          <a:p>
            <a:pPr marL="457200" indent="-457200">
              <a:spcAft>
                <a:spcPts val="0"/>
              </a:spcAft>
              <a:buFont typeface="Arial" panose="020B0604020202020204" pitchFamily="34" charset="0"/>
              <a:buChar char="•"/>
            </a:pPr>
            <a:endParaRPr lang="en-GB" sz="2800" dirty="0">
              <a:solidFill>
                <a:schemeClr val="tx1">
                  <a:lumMod val="75000"/>
                  <a:lumOff val="25000"/>
                </a:schemeClr>
              </a:solidFill>
              <a:latin typeface="Tahoma"/>
              <a:ea typeface="Calibri" panose="020F0502020204030204" pitchFamily="34" charset="0"/>
              <a:cs typeface="Tahoma"/>
            </a:endParaRPr>
          </a:p>
          <a:p>
            <a:pPr marL="457200" indent="-457200">
              <a:spcAft>
                <a:spcPts val="0"/>
              </a:spcAft>
              <a:buFont typeface="Arial" panose="020B0604020202020204" pitchFamily="34" charset="0"/>
              <a:buChar char="•"/>
            </a:pPr>
            <a:r>
              <a:rPr lang="en-GB" sz="2800" dirty="0">
                <a:solidFill>
                  <a:schemeClr val="tx1">
                    <a:lumMod val="75000"/>
                    <a:lumOff val="25000"/>
                  </a:schemeClr>
                </a:solidFill>
                <a:latin typeface="Tahoma"/>
                <a:ea typeface="Calibri" panose="020F0502020204030204" pitchFamily="34" charset="0"/>
                <a:cs typeface="Tahoma"/>
              </a:rPr>
              <a:t>Would you use it in your coursework?</a:t>
            </a:r>
          </a:p>
          <a:p>
            <a:pPr marL="457200" indent="-457200">
              <a:spcAft>
                <a:spcPts val="0"/>
              </a:spcAft>
              <a:buFont typeface="Arial" panose="020B0604020202020204" pitchFamily="34" charset="0"/>
              <a:buChar char="•"/>
            </a:pPr>
            <a:endParaRPr lang="en-GB" sz="2800" dirty="0">
              <a:solidFill>
                <a:schemeClr val="tx1">
                  <a:lumMod val="75000"/>
                  <a:lumOff val="25000"/>
                </a:schemeClr>
              </a:solidFill>
              <a:latin typeface="Tahoma"/>
              <a:ea typeface="Calibri" panose="020F0502020204030204" pitchFamily="34" charset="0"/>
              <a:cs typeface="Tahoma"/>
            </a:endParaRPr>
          </a:p>
          <a:p>
            <a:pPr marL="457200" indent="-457200">
              <a:buFont typeface="Arial" panose="020B0604020202020204" pitchFamily="34" charset="0"/>
              <a:buChar char="•"/>
            </a:pPr>
            <a:r>
              <a:rPr lang="en-GB" sz="2800" dirty="0">
                <a:solidFill>
                  <a:schemeClr val="tx1">
                    <a:lumMod val="75000"/>
                    <a:lumOff val="25000"/>
                  </a:schemeClr>
                </a:solidFill>
                <a:latin typeface="Tahoma"/>
                <a:ea typeface="Calibri" panose="020F0502020204030204" pitchFamily="34" charset="0"/>
                <a:cs typeface="Tahoma"/>
              </a:rPr>
              <a:t>Why would you use it in your coursework?</a:t>
            </a:r>
          </a:p>
          <a:p>
            <a:pPr marL="457200" indent="-457200">
              <a:buFont typeface="Arial" panose="020B0604020202020204" pitchFamily="34" charset="0"/>
              <a:buChar char="•"/>
            </a:pPr>
            <a:endParaRPr lang="en-GB" sz="2800" dirty="0">
              <a:solidFill>
                <a:schemeClr val="tx1">
                  <a:lumMod val="75000"/>
                  <a:lumOff val="25000"/>
                </a:schemeClr>
              </a:solidFill>
              <a:latin typeface="Tahoma"/>
              <a:ea typeface="Calibri" panose="020F0502020204030204" pitchFamily="34" charset="0"/>
              <a:cs typeface="Tahoma"/>
            </a:endParaRPr>
          </a:p>
        </p:txBody>
      </p:sp>
    </p:spTree>
    <p:extLst>
      <p:ext uri="{BB962C8B-B14F-4D97-AF65-F5344CB8AC3E}">
        <p14:creationId xmlns:p14="http://schemas.microsoft.com/office/powerpoint/2010/main" val="2561577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Question! Question! Question!</a:t>
            </a:r>
          </a:p>
        </p:txBody>
      </p:sp>
      <p:pic>
        <p:nvPicPr>
          <p:cNvPr id="614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7944"/>
          <a:stretch/>
        </p:blipFill>
        <p:spPr bwMode="auto">
          <a:xfrm>
            <a:off x="203700" y="1844823"/>
            <a:ext cx="8620566" cy="4655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2"/>
          <p:cNvSpPr txBox="1">
            <a:spLocks/>
          </p:cNvSpPr>
          <p:nvPr/>
        </p:nvSpPr>
        <p:spPr bwMode="auto">
          <a:xfrm>
            <a:off x="841816" y="1174810"/>
            <a:ext cx="2477160" cy="7179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lang="en-GB" sz="3200" kern="1200">
                <a:solidFill>
                  <a:schemeClr val="accent1"/>
                </a:solidFill>
                <a:effectLst/>
                <a:latin typeface="+mj-lt"/>
                <a:ea typeface="+mj-ea"/>
                <a:cs typeface="+mj-cs"/>
              </a:defRPr>
            </a:lvl1pPr>
            <a:lvl2pPr algn="ctr" rtl="0" eaLnBrk="1" fontAlgn="base" hangingPunct="1">
              <a:spcBef>
                <a:spcPct val="0"/>
              </a:spcBef>
              <a:spcAft>
                <a:spcPct val="0"/>
              </a:spcAft>
              <a:defRPr sz="4400">
                <a:solidFill>
                  <a:schemeClr val="bg1"/>
                </a:solidFill>
                <a:latin typeface="Open Sans" pitchFamily="34" charset="0"/>
              </a:defRPr>
            </a:lvl2pPr>
            <a:lvl3pPr algn="ctr" rtl="0" eaLnBrk="1" fontAlgn="base" hangingPunct="1">
              <a:spcBef>
                <a:spcPct val="0"/>
              </a:spcBef>
              <a:spcAft>
                <a:spcPct val="0"/>
              </a:spcAft>
              <a:defRPr sz="4400">
                <a:solidFill>
                  <a:schemeClr val="bg1"/>
                </a:solidFill>
                <a:latin typeface="Open Sans" pitchFamily="34" charset="0"/>
              </a:defRPr>
            </a:lvl3pPr>
            <a:lvl4pPr algn="ctr" rtl="0" eaLnBrk="1" fontAlgn="base" hangingPunct="1">
              <a:spcBef>
                <a:spcPct val="0"/>
              </a:spcBef>
              <a:spcAft>
                <a:spcPct val="0"/>
              </a:spcAft>
              <a:defRPr sz="4400">
                <a:solidFill>
                  <a:schemeClr val="bg1"/>
                </a:solidFill>
                <a:latin typeface="Open Sans" pitchFamily="34" charset="0"/>
              </a:defRPr>
            </a:lvl4pPr>
            <a:lvl5pPr algn="ctr" rtl="0" eaLnBrk="1" fontAlgn="base" hangingPunct="1">
              <a:spcBef>
                <a:spcPct val="0"/>
              </a:spcBef>
              <a:spcAft>
                <a:spcPct val="0"/>
              </a:spcAft>
              <a:defRPr sz="4400">
                <a:solidFill>
                  <a:schemeClr val="bg1"/>
                </a:solidFill>
                <a:latin typeface="Open Sans"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sz="2200">
                <a:solidFill>
                  <a:srgbClr val="7A1F7F"/>
                </a:solidFill>
                <a:latin typeface="Tahoma"/>
                <a:ea typeface="Verdana"/>
                <a:cs typeface="Tahoma"/>
              </a:rPr>
              <a:t>Critical reading</a:t>
            </a:r>
            <a:r>
              <a:rPr lang="en-GB" sz="2200">
                <a:solidFill>
                  <a:srgbClr val="7A1F7F"/>
                </a:solidFill>
                <a:latin typeface="Tahoma"/>
                <a:ea typeface="Verdana"/>
                <a:cs typeface="Tahoma"/>
              </a:rPr>
              <a:t> </a:t>
            </a:r>
            <a:endParaRPr sz="2200">
              <a:solidFill>
                <a:srgbClr val="7A1F7F"/>
              </a:solidFill>
              <a:latin typeface="Tahoma"/>
              <a:ea typeface="Verdana" panose="020B0604030504040204" pitchFamily="34" charset="0"/>
              <a:cs typeface="Tahoma"/>
            </a:endParaRPr>
          </a:p>
        </p:txBody>
      </p:sp>
      <p:sp>
        <p:nvSpPr>
          <p:cNvPr id="7" name="Title 2"/>
          <p:cNvSpPr txBox="1">
            <a:spLocks/>
          </p:cNvSpPr>
          <p:nvPr/>
        </p:nvSpPr>
        <p:spPr bwMode="auto">
          <a:xfrm>
            <a:off x="5479216" y="1189377"/>
            <a:ext cx="2477160" cy="7179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lang="en-GB" sz="3200" kern="1200">
                <a:solidFill>
                  <a:schemeClr val="accent1"/>
                </a:solidFill>
                <a:effectLst/>
                <a:latin typeface="+mj-lt"/>
                <a:ea typeface="+mj-ea"/>
                <a:cs typeface="+mj-cs"/>
              </a:defRPr>
            </a:lvl1pPr>
            <a:lvl2pPr algn="ctr" rtl="0" eaLnBrk="1" fontAlgn="base" hangingPunct="1">
              <a:spcBef>
                <a:spcPct val="0"/>
              </a:spcBef>
              <a:spcAft>
                <a:spcPct val="0"/>
              </a:spcAft>
              <a:defRPr sz="4400">
                <a:solidFill>
                  <a:schemeClr val="bg1"/>
                </a:solidFill>
                <a:latin typeface="Open Sans" pitchFamily="34" charset="0"/>
              </a:defRPr>
            </a:lvl2pPr>
            <a:lvl3pPr algn="ctr" rtl="0" eaLnBrk="1" fontAlgn="base" hangingPunct="1">
              <a:spcBef>
                <a:spcPct val="0"/>
              </a:spcBef>
              <a:spcAft>
                <a:spcPct val="0"/>
              </a:spcAft>
              <a:defRPr sz="4400">
                <a:solidFill>
                  <a:schemeClr val="bg1"/>
                </a:solidFill>
                <a:latin typeface="Open Sans" pitchFamily="34" charset="0"/>
              </a:defRPr>
            </a:lvl3pPr>
            <a:lvl4pPr algn="ctr" rtl="0" eaLnBrk="1" fontAlgn="base" hangingPunct="1">
              <a:spcBef>
                <a:spcPct val="0"/>
              </a:spcBef>
              <a:spcAft>
                <a:spcPct val="0"/>
              </a:spcAft>
              <a:defRPr sz="4400">
                <a:solidFill>
                  <a:schemeClr val="bg1"/>
                </a:solidFill>
                <a:latin typeface="Open Sans" pitchFamily="34" charset="0"/>
              </a:defRPr>
            </a:lvl4pPr>
            <a:lvl5pPr algn="ctr" rtl="0" eaLnBrk="1" fontAlgn="base" hangingPunct="1">
              <a:spcBef>
                <a:spcPct val="0"/>
              </a:spcBef>
              <a:spcAft>
                <a:spcPct val="0"/>
              </a:spcAft>
              <a:defRPr sz="4400">
                <a:solidFill>
                  <a:schemeClr val="bg1"/>
                </a:solidFill>
                <a:latin typeface="Open Sans"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sz="2200">
                <a:solidFill>
                  <a:srgbClr val="7A1F7F"/>
                </a:solidFill>
                <a:latin typeface="Tahoma"/>
                <a:ea typeface="Verdana"/>
                <a:cs typeface="Tahoma"/>
              </a:rPr>
              <a:t>Critical thinking</a:t>
            </a:r>
            <a:r>
              <a:rPr lang="en-GB" sz="2200">
                <a:solidFill>
                  <a:srgbClr val="7A1F7F"/>
                </a:solidFill>
                <a:latin typeface="Tahoma"/>
                <a:ea typeface="Verdana"/>
                <a:cs typeface="Tahoma"/>
              </a:rPr>
              <a:t> </a:t>
            </a:r>
            <a:endParaRPr sz="2200">
              <a:solidFill>
                <a:srgbClr val="7A1F7F"/>
              </a:solidFill>
              <a:latin typeface="Tahoma"/>
              <a:ea typeface="Verdana" panose="020B0604030504040204" pitchFamily="34" charset="0"/>
              <a:cs typeface="Tahoma"/>
            </a:endParaRPr>
          </a:p>
        </p:txBody>
      </p:sp>
    </p:spTree>
    <p:extLst>
      <p:ext uri="{BB962C8B-B14F-4D97-AF65-F5344CB8AC3E}">
        <p14:creationId xmlns:p14="http://schemas.microsoft.com/office/powerpoint/2010/main" val="13934105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994746"/>
            <a:ext cx="7559824" cy="66901"/>
          </a:xfrm>
          <a:prstGeom prst="rect">
            <a:avLst/>
          </a:prstGeom>
        </p:spPr>
      </p:pic>
      <p:sp>
        <p:nvSpPr>
          <p:cNvPr id="6" name="Text Placeholder 2"/>
          <p:cNvSpPr txBox="1">
            <a:spLocks/>
          </p:cNvSpPr>
          <p:nvPr/>
        </p:nvSpPr>
        <p:spPr>
          <a:xfrm>
            <a:off x="179388" y="1412776"/>
            <a:ext cx="8425631" cy="4608512"/>
          </a:xfrm>
          <a:prstGeom prst="rect">
            <a:avLst/>
          </a:prstGeom>
        </p:spPr>
        <p:txBody>
          <a:bodyPr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7A1F7F"/>
              </a:buClr>
              <a:buSzTx/>
              <a:buFont typeface="Arial" panose="020B0604020202020204" pitchFamily="34" charset="0"/>
              <a:buChar char="•"/>
              <a:tabLst/>
              <a:defRPr/>
            </a:pPr>
            <a:r>
              <a:rPr kumimoji="0" lang="en-GB" sz="2200" b="0" i="0" u="none" strike="noStrike" kern="1200" cap="none" spc="0" normalizeH="0" baseline="0" noProof="0">
                <a:ln>
                  <a:noFill/>
                </a:ln>
                <a:solidFill>
                  <a:srgbClr val="595959"/>
                </a:solidFill>
                <a:effectLst/>
                <a:uLnTx/>
                <a:uFillTx/>
                <a:latin typeface="Tahoma"/>
                <a:ea typeface="Verdana"/>
                <a:cs typeface="Tahoma"/>
              </a:rPr>
              <a:t>Details of the paper so that you can find it again and reference it</a:t>
            </a:r>
            <a:endParaRPr lang="en-GB" sz="2200" b="0" i="0" u="none" strike="noStrike" kern="1200" cap="none" spc="0" normalizeH="0" baseline="0" noProof="0">
              <a:ln>
                <a:noFill/>
              </a:ln>
              <a:solidFill>
                <a:srgbClr val="595959"/>
              </a:solidFill>
              <a:effectLst/>
              <a:uLnTx/>
              <a:uFillTx/>
              <a:latin typeface="Tahoma"/>
              <a:ea typeface="Verdana"/>
              <a:cs typeface="Tahoma"/>
            </a:endParaRPr>
          </a:p>
          <a:p>
            <a:pPr marL="0" marR="0" lvl="0" indent="0" algn="l" defTabSz="914400" rtl="0" eaLnBrk="1" fontAlgn="auto" latinLnBrk="0" hangingPunct="1">
              <a:lnSpc>
                <a:spcPct val="100000"/>
              </a:lnSpc>
              <a:spcBef>
                <a:spcPct val="20000"/>
              </a:spcBef>
              <a:spcAft>
                <a:spcPts val="0"/>
              </a:spcAft>
              <a:buClr>
                <a:srgbClr val="7A1F7F"/>
              </a:buClr>
              <a:buSzTx/>
              <a:buFont typeface="Arial" panose="020B0604020202020204" pitchFamily="34" charset="0"/>
              <a:buNone/>
              <a:tabLst/>
              <a:defRPr/>
            </a:pPr>
            <a:endParaRPr lang="en-GB" sz="2200" b="0" i="0" u="none" strike="noStrike" kern="1200" cap="none" spc="0" normalizeH="0" baseline="0" noProof="0">
              <a:ln>
                <a:noFill/>
              </a:ln>
              <a:solidFill>
                <a:srgbClr val="595959"/>
              </a:solidFill>
              <a:effectLst/>
              <a:uLnTx/>
              <a:uFillTx/>
              <a:latin typeface="Tahoma"/>
              <a:ea typeface="Tahoma"/>
              <a:cs typeface="Tahoma"/>
            </a:endParaRPr>
          </a:p>
          <a:p>
            <a:pPr marL="457200" indent="-457200">
              <a:buClr>
                <a:srgbClr val="7A1F7F"/>
              </a:buClr>
              <a:defRPr/>
            </a:pPr>
            <a:r>
              <a:rPr kumimoji="0" lang="en-GB" sz="2200" b="0" i="0" u="none" strike="noStrike" kern="1200" cap="none" spc="0" normalizeH="0" baseline="0" noProof="0">
                <a:ln>
                  <a:noFill/>
                </a:ln>
                <a:solidFill>
                  <a:srgbClr val="595959"/>
                </a:solidFill>
                <a:effectLst/>
                <a:uLnTx/>
                <a:uFillTx/>
                <a:latin typeface="Tahoma"/>
                <a:ea typeface="Verdana"/>
                <a:cs typeface="Tahoma"/>
              </a:rPr>
              <a:t>Relevant quotes/data that you will use</a:t>
            </a:r>
            <a:r>
              <a:rPr lang="en-GB" sz="2200">
                <a:solidFill>
                  <a:srgbClr val="595959"/>
                </a:solidFill>
                <a:latin typeface="Tahoma"/>
                <a:ea typeface="Verdana"/>
                <a:cs typeface="Tahoma"/>
              </a:rPr>
              <a:t> </a:t>
            </a:r>
            <a:endParaRPr lang="en-GB" sz="2200" b="0" i="0" u="none" strike="noStrike" kern="1200" cap="none" spc="0" normalizeH="0" baseline="0" noProof="0">
              <a:ln>
                <a:noFill/>
              </a:ln>
              <a:solidFill>
                <a:srgbClr val="595959"/>
              </a:solidFill>
              <a:effectLst/>
              <a:uLnTx/>
              <a:uFillTx/>
              <a:latin typeface="Tahoma"/>
              <a:ea typeface="Verdana" panose="020B0604030504040204" pitchFamily="34" charset="0"/>
              <a:cs typeface="Tahoma" panose="020B0604030504040204" pitchFamily="34" charset="0"/>
            </a:endParaRPr>
          </a:p>
          <a:p>
            <a:pPr marL="457200" marR="0" lvl="0" indent="-457200" algn="l" defTabSz="914400" rtl="0" eaLnBrk="1" fontAlgn="auto" latinLnBrk="0" hangingPunct="1">
              <a:lnSpc>
                <a:spcPct val="100000"/>
              </a:lnSpc>
              <a:spcBef>
                <a:spcPct val="20000"/>
              </a:spcBef>
              <a:spcAft>
                <a:spcPts val="0"/>
              </a:spcAft>
              <a:buClr>
                <a:srgbClr val="7A1F7F"/>
              </a:buClr>
              <a:buSzTx/>
              <a:buFont typeface="Arial" panose="020B0604020202020204" pitchFamily="34" charset="0"/>
              <a:buChar char="•"/>
              <a:tabLst/>
              <a:defRPr/>
            </a:pPr>
            <a:endParaRPr lang="en-GB" sz="2200" b="0" i="0" u="none" strike="noStrike" kern="1200" cap="none" spc="0" normalizeH="0" baseline="0" noProof="0">
              <a:ln>
                <a:noFill/>
              </a:ln>
              <a:solidFill>
                <a:srgbClr val="595959"/>
              </a:solidFill>
              <a:effectLst/>
              <a:uLnTx/>
              <a:uFillTx/>
              <a:latin typeface="Tahoma"/>
              <a:ea typeface="Tahoma"/>
              <a:cs typeface="Tahoma"/>
            </a:endParaRPr>
          </a:p>
          <a:p>
            <a:pPr marL="457200" marR="0" lvl="0" indent="-457200" algn="l" defTabSz="914400" rtl="0" eaLnBrk="1" fontAlgn="auto" latinLnBrk="0" hangingPunct="1">
              <a:lnSpc>
                <a:spcPct val="100000"/>
              </a:lnSpc>
              <a:spcBef>
                <a:spcPct val="20000"/>
              </a:spcBef>
              <a:spcAft>
                <a:spcPts val="0"/>
              </a:spcAft>
              <a:buClr>
                <a:srgbClr val="7A1F7F"/>
              </a:buClr>
              <a:buSzTx/>
              <a:buFont typeface="Arial" panose="020B0604020202020204" pitchFamily="34" charset="0"/>
              <a:buChar char="•"/>
              <a:tabLst/>
              <a:defRPr/>
            </a:pPr>
            <a:r>
              <a:rPr kumimoji="0" lang="en-GB" sz="2200" b="0" i="0" u="none" strike="noStrike" kern="1200" cap="none" spc="0" normalizeH="0" baseline="0" noProof="0">
                <a:ln>
                  <a:noFill/>
                </a:ln>
                <a:solidFill>
                  <a:srgbClr val="595959"/>
                </a:solidFill>
                <a:effectLst/>
                <a:uLnTx/>
                <a:uFillTx/>
                <a:latin typeface="Tahoma"/>
                <a:ea typeface="Verdana"/>
                <a:cs typeface="Tahoma"/>
              </a:rPr>
              <a:t>Your thoughts on the paper – evaluation, what it means to your project</a:t>
            </a:r>
            <a:endParaRPr lang="en-GB" sz="2200" b="0" i="0" u="none" strike="noStrike" kern="1200" cap="none" spc="0" normalizeH="0" baseline="0" noProof="0">
              <a:ln>
                <a:noFill/>
              </a:ln>
              <a:solidFill>
                <a:srgbClr val="595959"/>
              </a:solidFill>
              <a:effectLst/>
              <a:uLnTx/>
              <a:uFillTx/>
              <a:latin typeface="Tahoma"/>
              <a:ea typeface="Verdana"/>
              <a:cs typeface="Tahoma"/>
            </a:endParaRPr>
          </a:p>
          <a:p>
            <a:pPr marL="457200" marR="0" lvl="0" indent="-457200" algn="l" defTabSz="914400" rtl="0" eaLnBrk="1" fontAlgn="auto" latinLnBrk="0" hangingPunct="1">
              <a:lnSpc>
                <a:spcPct val="100000"/>
              </a:lnSpc>
              <a:spcBef>
                <a:spcPct val="20000"/>
              </a:spcBef>
              <a:spcAft>
                <a:spcPts val="0"/>
              </a:spcAft>
              <a:buClr>
                <a:srgbClr val="7A1F7F"/>
              </a:buClr>
              <a:buSzTx/>
              <a:buFont typeface="Arial" panose="020B0604020202020204" pitchFamily="34" charset="0"/>
              <a:buChar char="•"/>
              <a:tabLst/>
              <a:defRPr/>
            </a:pPr>
            <a:endParaRPr lang="en-GB" sz="2200" b="0" i="0" u="none" strike="noStrike" kern="1200" cap="none" spc="0" normalizeH="0" baseline="0" noProof="0">
              <a:ln>
                <a:noFill/>
              </a:ln>
              <a:solidFill>
                <a:srgbClr val="595959"/>
              </a:solidFill>
              <a:effectLst/>
              <a:uLnTx/>
              <a:uFillTx/>
              <a:latin typeface="Tahoma"/>
              <a:ea typeface="Tahoma"/>
              <a:cs typeface="Tahoma"/>
            </a:endParaRPr>
          </a:p>
          <a:p>
            <a:pPr marL="457200" marR="0" lvl="0" indent="-457200" algn="l" defTabSz="914400" rtl="0" eaLnBrk="1" fontAlgn="auto" latinLnBrk="0" hangingPunct="1">
              <a:lnSpc>
                <a:spcPct val="100000"/>
              </a:lnSpc>
              <a:spcBef>
                <a:spcPct val="20000"/>
              </a:spcBef>
              <a:spcAft>
                <a:spcPts val="0"/>
              </a:spcAft>
              <a:buClr>
                <a:srgbClr val="7A1F7F"/>
              </a:buClr>
              <a:buSzTx/>
              <a:buFont typeface="Arial" panose="020B0604020202020204" pitchFamily="34" charset="0"/>
              <a:buChar char="•"/>
              <a:tabLst/>
              <a:defRPr/>
            </a:pPr>
            <a:r>
              <a:rPr kumimoji="0" lang="en-GB" sz="2200" b="0" i="0" u="none" strike="noStrike" kern="1200" cap="none" spc="0" normalizeH="0" baseline="0" noProof="0">
                <a:ln>
                  <a:noFill/>
                </a:ln>
                <a:solidFill>
                  <a:srgbClr val="595959"/>
                </a:solidFill>
                <a:effectLst/>
                <a:uLnTx/>
                <a:uFillTx/>
                <a:latin typeface="Tahoma"/>
                <a:ea typeface="Verdana"/>
                <a:cs typeface="Tahoma"/>
              </a:rPr>
              <a:t>Summary of the paper</a:t>
            </a:r>
            <a:endParaRPr lang="en-GB" sz="2200" b="0" i="0" u="none" strike="noStrike" kern="1200" cap="none" spc="0" normalizeH="0" baseline="0" noProof="0">
              <a:ln>
                <a:noFill/>
              </a:ln>
              <a:solidFill>
                <a:srgbClr val="595959"/>
              </a:solidFill>
              <a:effectLst/>
              <a:uLnTx/>
              <a:uFillTx/>
              <a:latin typeface="Tahoma"/>
              <a:ea typeface="Verdana"/>
              <a:cs typeface="Tahoma"/>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GB" sz="2200" b="0" i="0" u="none" strike="noStrike" kern="1200" cap="none" spc="0" normalizeH="0" baseline="0" noProof="0">
              <a:ln>
                <a:noFill/>
              </a:ln>
              <a:solidFill>
                <a:srgbClr val="595959"/>
              </a:solidFill>
              <a:effectLst/>
              <a:uLnTx/>
              <a:uFillTx/>
              <a:latin typeface="Tahoma"/>
              <a:ea typeface="Tahoma"/>
              <a:cs typeface="Tahoma"/>
            </a:endParaRP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sz="2200" b="0" i="0" u="none" strike="noStrike" kern="1200" cap="none" spc="0" normalizeH="0" baseline="0" noProof="0">
              <a:ln>
                <a:noFill/>
              </a:ln>
              <a:solidFill>
                <a:srgbClr val="595959"/>
              </a:solidFill>
              <a:effectLst/>
              <a:uLnTx/>
              <a:uFillTx/>
              <a:latin typeface="Tahoma"/>
              <a:ea typeface="Tahoma"/>
              <a:cs typeface="Tahoma"/>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sz="2200" b="0" i="0" u="none" strike="noStrike" kern="1200" cap="none" spc="0" normalizeH="0" baseline="0" noProof="0">
              <a:ln>
                <a:noFill/>
              </a:ln>
              <a:solidFill>
                <a:srgbClr val="595959"/>
              </a:solidFill>
              <a:effectLst/>
              <a:uLnTx/>
              <a:uFillTx/>
              <a:latin typeface="Tahoma"/>
              <a:ea typeface="Tahoma"/>
              <a:cs typeface="Tahoma"/>
            </a:endParaRPr>
          </a:p>
        </p:txBody>
      </p:sp>
      <p:sp>
        <p:nvSpPr>
          <p:cNvPr id="7" name="Text Placeholder 1"/>
          <p:cNvSpPr txBox="1">
            <a:spLocks/>
          </p:cNvSpPr>
          <p:nvPr/>
        </p:nvSpPr>
        <p:spPr>
          <a:xfrm>
            <a:off x="179388" y="188640"/>
            <a:ext cx="8641084" cy="1007765"/>
          </a:xfrm>
          <a:prstGeom prst="rect">
            <a:avLst/>
          </a:prstGeom>
        </p:spPr>
        <p:txBody>
          <a:bodyPr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3200" b="0" i="0" u="none" strike="noStrike" kern="1200" cap="none" spc="0" normalizeH="0" baseline="0" noProof="0">
                <a:ln>
                  <a:noFill/>
                </a:ln>
                <a:solidFill>
                  <a:srgbClr val="7A1F7F"/>
                </a:solidFill>
                <a:effectLst/>
                <a:uLnTx/>
                <a:uFillTx/>
                <a:latin typeface="Tahoma"/>
                <a:ea typeface="Verdana"/>
                <a:cs typeface="Tahoma"/>
              </a:rPr>
              <a:t>What else do you need to keep?</a:t>
            </a:r>
            <a:endParaRPr lang="en-GB" sz="3200" b="0" i="0" u="none" strike="noStrike" kern="1200" cap="none" spc="0" normalizeH="0" baseline="0" noProof="0">
              <a:ln>
                <a:noFill/>
              </a:ln>
              <a:solidFill>
                <a:srgbClr val="7A1F7F"/>
              </a:solidFill>
              <a:effectLst/>
              <a:uLnTx/>
              <a:uFillTx/>
              <a:latin typeface="Tahoma"/>
              <a:ea typeface="Verdana"/>
              <a:cs typeface="Tahoma"/>
            </a:endParaRPr>
          </a:p>
        </p:txBody>
      </p:sp>
    </p:spTree>
    <p:extLst>
      <p:ext uri="{BB962C8B-B14F-4D97-AF65-F5344CB8AC3E}">
        <p14:creationId xmlns:p14="http://schemas.microsoft.com/office/powerpoint/2010/main" val="28475074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74" y="0"/>
            <a:ext cx="8785100" cy="935757"/>
          </a:xfrm>
        </p:spPr>
        <p:txBody>
          <a:bodyPr tIns="288000" anchor="t"/>
          <a:lstStyle/>
          <a:p>
            <a:pPr marL="215900"/>
            <a:r>
              <a:rPr lang="en-GB">
                <a:latin typeface="Tahoma"/>
              </a:rPr>
              <a:t>MLE resources to support your searching</a:t>
            </a:r>
          </a:p>
        </p:txBody>
      </p:sp>
      <p:sp>
        <p:nvSpPr>
          <p:cNvPr id="4" name="Text Placeholder 3"/>
          <p:cNvSpPr>
            <a:spLocks noGrp="1"/>
          </p:cNvSpPr>
          <p:nvPr>
            <p:ph type="body" sz="quarter" idx="12"/>
          </p:nvPr>
        </p:nvSpPr>
        <p:spPr>
          <a:xfrm>
            <a:off x="3347864" y="5949280"/>
            <a:ext cx="5096626" cy="504056"/>
          </a:xfrm>
        </p:spPr>
        <p:txBody>
          <a:bodyPr anchor="t"/>
          <a:lstStyle/>
          <a:p>
            <a:r>
              <a:rPr lang="en-GB">
                <a:latin typeface="Tahoma"/>
              </a:rPr>
              <a:t>Find this in your Blackboard space </a:t>
            </a:r>
          </a:p>
        </p:txBody>
      </p:sp>
      <p:pic>
        <p:nvPicPr>
          <p:cNvPr id="3" name="Picture 2"/>
          <p:cNvPicPr>
            <a:picLocks noChangeAspect="1"/>
          </p:cNvPicPr>
          <p:nvPr/>
        </p:nvPicPr>
        <p:blipFill>
          <a:blip r:embed="rId3"/>
          <a:stretch>
            <a:fillRect/>
          </a:stretch>
        </p:blipFill>
        <p:spPr>
          <a:xfrm>
            <a:off x="1763688" y="1401914"/>
            <a:ext cx="4714279" cy="4135332"/>
          </a:xfrm>
          <a:prstGeom prst="rect">
            <a:avLst/>
          </a:prstGeom>
        </p:spPr>
      </p:pic>
    </p:spTree>
    <p:extLst>
      <p:ext uri="{BB962C8B-B14F-4D97-AF65-F5344CB8AC3E}">
        <p14:creationId xmlns:p14="http://schemas.microsoft.com/office/powerpoint/2010/main" val="6941060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99792" y="1700808"/>
            <a:ext cx="2880320" cy="369332"/>
          </a:xfrm>
          <a:prstGeom prst="rect">
            <a:avLst/>
          </a:prstGeom>
          <a:noFill/>
        </p:spPr>
        <p:txBody>
          <a:bodyPr wrap="square" rtlCol="0">
            <a:spAutoFit/>
          </a:bodyPr>
          <a:lstStyle/>
          <a:p>
            <a:r>
              <a:rPr lang="en-GB"/>
              <a:t>5 minute break</a:t>
            </a:r>
          </a:p>
        </p:txBody>
      </p:sp>
      <p:pic>
        <p:nvPicPr>
          <p:cNvPr id="2" name="Picture 1" descr="everyday chemistry - What type of acid is found in tea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1700808"/>
            <a:ext cx="8100392" cy="4860235"/>
          </a:xfrm>
          <a:prstGeom prst="rect">
            <a:avLst/>
          </a:prstGeom>
        </p:spPr>
      </p:pic>
      <p:sp>
        <p:nvSpPr>
          <p:cNvPr id="4" name="Text Placeholder 3"/>
          <p:cNvSpPr>
            <a:spLocks noGrp="1"/>
          </p:cNvSpPr>
          <p:nvPr>
            <p:ph type="body" sz="quarter" idx="10"/>
          </p:nvPr>
        </p:nvSpPr>
        <p:spPr>
          <a:xfrm>
            <a:off x="196641" y="-44273"/>
            <a:ext cx="7488237" cy="1007765"/>
          </a:xfrm>
        </p:spPr>
        <p:txBody>
          <a:bodyPr/>
          <a:lstStyle/>
          <a:p>
            <a:r>
              <a:rPr lang="en-GB"/>
              <a:t>Break time</a:t>
            </a:r>
          </a:p>
        </p:txBody>
      </p:sp>
    </p:spTree>
    <p:extLst>
      <p:ext uri="{BB962C8B-B14F-4D97-AF65-F5344CB8AC3E}">
        <p14:creationId xmlns:p14="http://schemas.microsoft.com/office/powerpoint/2010/main" val="34211646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0528" y="188640"/>
            <a:ext cx="8964612" cy="1007765"/>
          </a:xfrm>
        </p:spPr>
        <p:txBody>
          <a:bodyPr/>
          <a:lstStyle/>
          <a:p>
            <a:pPr marL="215900">
              <a:lnSpc>
                <a:spcPct val="115000"/>
              </a:lnSpc>
            </a:pPr>
            <a:r>
              <a:rPr lang="en-GB">
                <a:latin typeface="Tahoma"/>
                <a:ea typeface="Calibri" panose="020F0502020204030204" pitchFamily="34" charset="0"/>
                <a:cs typeface="Times New Roman"/>
              </a:rPr>
              <a:t>How referencing relates to your assessment </a:t>
            </a:r>
            <a:endParaRPr lang="en-GB">
              <a:latin typeface="Tahoma"/>
              <a:ea typeface="Calibri" panose="020F0502020204030204" pitchFamily="34" charset="0"/>
              <a:cs typeface="Times New Roman" panose="02020603050405020304" pitchFamily="18" charset="0"/>
            </a:endParaRPr>
          </a:p>
          <a:p>
            <a:pPr marL="215900" algn="just"/>
            <a:endParaRPr lang="en-GB">
              <a:solidFill>
                <a:srgbClr val="595959"/>
              </a:solidFill>
              <a:latin typeface="Tahoma"/>
            </a:endParaRPr>
          </a:p>
        </p:txBody>
      </p:sp>
      <p:sp>
        <p:nvSpPr>
          <p:cNvPr id="3" name="TextBox 2"/>
          <p:cNvSpPr txBox="1"/>
          <p:nvPr/>
        </p:nvSpPr>
        <p:spPr>
          <a:xfrm>
            <a:off x="467544" y="1412776"/>
            <a:ext cx="7992888" cy="5139869"/>
          </a:xfrm>
          <a:prstGeom prst="rect">
            <a:avLst/>
          </a:prstGeom>
          <a:noFill/>
        </p:spPr>
        <p:txBody>
          <a:bodyPr wrap="square" rtlCol="0" anchor="t">
            <a:spAutoFit/>
          </a:bodyPr>
          <a:lstStyle/>
          <a:p>
            <a:r>
              <a:rPr lang="en-GB" sz="2400">
                <a:latin typeface="Tahoma"/>
                <a:ea typeface="Tahoma"/>
                <a:cs typeface="Tahoma"/>
              </a:rPr>
              <a:t>Upper range  - exceptional distinction</a:t>
            </a:r>
          </a:p>
          <a:p>
            <a:endParaRPr lang="en-GB" sz="2400">
              <a:latin typeface="Tahoma"/>
              <a:ea typeface="Tahoma"/>
              <a:cs typeface="Tahoma"/>
            </a:endParaRPr>
          </a:p>
          <a:p>
            <a:r>
              <a:rPr lang="en-GB" sz="2400">
                <a:latin typeface="Tahoma"/>
                <a:ea typeface="Tahoma"/>
                <a:cs typeface="Tahoma"/>
              </a:rPr>
              <a:t>Identifies and uses a range of materials (academic and policy, where relevant) to very good effect, from extensive sources, with outstanding critical analysis and insight and very effective integration with own ideas</a:t>
            </a:r>
          </a:p>
          <a:p>
            <a:pPr marL="285750" indent="-285750">
              <a:buFont typeface="Arial" panose="020B0604020202020204" pitchFamily="34" charset="0"/>
              <a:buChar char="•"/>
            </a:pPr>
            <a:endParaRPr lang="en-GB" sz="2400">
              <a:latin typeface="Tahoma"/>
              <a:ea typeface="Tahoma"/>
              <a:cs typeface="Tahoma"/>
            </a:endParaRPr>
          </a:p>
          <a:p>
            <a:r>
              <a:rPr lang="en-GB" sz="2400">
                <a:latin typeface="Tahoma"/>
                <a:ea typeface="Tahoma"/>
                <a:cs typeface="Tahoma"/>
              </a:rPr>
              <a:t>Makes a clear distinction between facts and interpretation through its clarity, presentation and originality of analysis</a:t>
            </a:r>
          </a:p>
          <a:p>
            <a:pPr marL="285750" indent="-285750">
              <a:buFont typeface="Arial" panose="020B0604020202020204" pitchFamily="34" charset="0"/>
              <a:buChar char="•"/>
            </a:pPr>
            <a:endParaRPr lang="en-GB" sz="2400">
              <a:latin typeface="Tahoma"/>
              <a:ea typeface="Tahoma"/>
              <a:cs typeface="Tahoma"/>
            </a:endParaRPr>
          </a:p>
          <a:p>
            <a:r>
              <a:rPr lang="en-GB" sz="2400">
                <a:latin typeface="Tahoma"/>
                <a:ea typeface="Tahoma"/>
                <a:cs typeface="Tahoma"/>
              </a:rPr>
              <a:t>Consistently references sources in line with student handbook guidelines.</a:t>
            </a:r>
          </a:p>
          <a:p>
            <a:pPr marL="285750" indent="-285750">
              <a:buFont typeface="Arial" panose="020B0604020202020204" pitchFamily="34" charset="0"/>
              <a:buChar char="•"/>
            </a:pPr>
            <a:endParaRPr lang="en-GB" sz="2000">
              <a:latin typeface="Tahoma"/>
              <a:ea typeface="Tahoma"/>
              <a:cs typeface="Tahoma"/>
            </a:endParaRPr>
          </a:p>
          <a:p>
            <a:pPr marL="285750" indent="-285750">
              <a:buFont typeface="Arial" panose="020B0604020202020204" pitchFamily="34" charset="0"/>
              <a:buChar char="•"/>
            </a:pPr>
            <a:endParaRPr lang="en-GB" sz="2000">
              <a:latin typeface="Tahoma"/>
              <a:ea typeface="Tahoma"/>
              <a:cs typeface="Tahoma"/>
            </a:endParaRPr>
          </a:p>
        </p:txBody>
      </p:sp>
    </p:spTree>
    <p:extLst>
      <p:ext uri="{BB962C8B-B14F-4D97-AF65-F5344CB8AC3E}">
        <p14:creationId xmlns:p14="http://schemas.microsoft.com/office/powerpoint/2010/main" val="8742712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116632"/>
            <a:ext cx="8928992" cy="717920"/>
          </a:xfrm>
        </p:spPr>
        <p:txBody>
          <a:bodyPr/>
          <a:lstStyle/>
          <a:p>
            <a:r>
              <a:rPr lang="en-GB">
                <a:solidFill>
                  <a:srgbClr val="7A1F7F"/>
                </a:solidFill>
                <a:latin typeface="Tahoma"/>
                <a:ea typeface="Tahoma"/>
                <a:cs typeface="Tahoma"/>
              </a:rPr>
              <a:t>Audience response- how many references should you use in your dissertation?</a:t>
            </a:r>
          </a:p>
        </p:txBody>
      </p:sp>
      <p:sp>
        <p:nvSpPr>
          <p:cNvPr id="7" name="TextBox 6"/>
          <p:cNvSpPr txBox="1"/>
          <p:nvPr/>
        </p:nvSpPr>
        <p:spPr>
          <a:xfrm>
            <a:off x="323528" y="1628800"/>
            <a:ext cx="6696744"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4400">
              <a:solidFill>
                <a:srgbClr val="88898C">
                  <a:lumMod val="50000"/>
                </a:srgbClr>
              </a:solidFill>
              <a:latin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a:ln>
                  <a:noFill/>
                </a:ln>
                <a:solidFill>
                  <a:srgbClr val="88898C">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Go to </a:t>
            </a:r>
            <a:r>
              <a:rPr kumimoji="0" lang="en-GB" sz="4400" b="0" i="0" u="none" strike="noStrike" kern="1200" cap="none" spc="0" normalizeH="0" baseline="0" noProof="0">
                <a:ln>
                  <a:noFill/>
                </a:ln>
                <a:solidFill>
                  <a:srgbClr val="262626"/>
                </a:solidFill>
                <a:effectLst/>
                <a:uLnTx/>
                <a:uFillTx/>
                <a:latin typeface="Tahoma" panose="020B0604030504040204" pitchFamily="34" charset="0"/>
                <a:ea typeface="Tahoma" panose="020B0604030504040204" pitchFamily="34" charset="0"/>
                <a:cs typeface="Tahoma" panose="020B0604030504040204" pitchFamily="34" charset="0"/>
                <a:hlinkClick r:id="rId3"/>
              </a:rPr>
              <a:t>www.menti.com</a:t>
            </a:r>
            <a:endParaRPr kumimoji="0" lang="en-GB" sz="4400" b="0" i="0" u="none" strike="noStrike" kern="1200" cap="none" spc="0" normalizeH="0" baseline="0" noProof="0">
              <a:ln>
                <a:noFill/>
              </a:ln>
              <a:solidFill>
                <a:srgbClr val="262626"/>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1200" cap="none" spc="0" normalizeH="0" baseline="0" noProof="0">
              <a:ln>
                <a:noFill/>
              </a:ln>
              <a:solidFill>
                <a:srgbClr val="262626"/>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410822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250825" y="1341438"/>
          <a:ext cx="8642350" cy="5183187"/>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a:xfrm>
            <a:off x="179388" y="190800"/>
            <a:ext cx="6624860" cy="717920"/>
          </a:xfrm>
        </p:spPr>
        <p:txBody>
          <a:bodyPr/>
          <a:lstStyle/>
          <a:p>
            <a:r>
              <a:rPr lang="en-GB"/>
              <a:t>A non-prescriptive strategy!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35" y="1340768"/>
            <a:ext cx="8964488" cy="5401795"/>
          </a:xfrm>
          <a:prstGeom prst="rect">
            <a:avLst/>
          </a:prstGeom>
        </p:spPr>
      </p:pic>
      <p:sp>
        <p:nvSpPr>
          <p:cNvPr id="7" name="TextBox 6"/>
          <p:cNvSpPr txBox="1"/>
          <p:nvPr/>
        </p:nvSpPr>
        <p:spPr>
          <a:xfrm>
            <a:off x="1547664" y="3573016"/>
            <a:ext cx="129614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000000"/>
                </a:solidFill>
                <a:effectLst/>
                <a:uLnTx/>
                <a:uFillTx/>
                <a:latin typeface="Verdana"/>
                <a:ea typeface="+mn-ea"/>
                <a:cs typeface="+mn-cs"/>
              </a:rPr>
              <a:t>43%</a:t>
            </a:r>
          </a:p>
        </p:txBody>
      </p:sp>
      <p:sp>
        <p:nvSpPr>
          <p:cNvPr id="8" name="TextBox 7"/>
          <p:cNvSpPr txBox="1"/>
          <p:nvPr/>
        </p:nvSpPr>
        <p:spPr>
          <a:xfrm>
            <a:off x="3635896" y="2958497"/>
            <a:ext cx="122413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000000"/>
                </a:solidFill>
                <a:effectLst/>
                <a:uLnTx/>
                <a:uFillTx/>
                <a:latin typeface="Verdana"/>
                <a:ea typeface="+mn-ea"/>
                <a:cs typeface="+mn-cs"/>
              </a:rPr>
              <a:t>25%</a:t>
            </a:r>
          </a:p>
        </p:txBody>
      </p:sp>
      <p:sp>
        <p:nvSpPr>
          <p:cNvPr id="9" name="TextBox 8"/>
          <p:cNvSpPr txBox="1"/>
          <p:nvPr/>
        </p:nvSpPr>
        <p:spPr>
          <a:xfrm>
            <a:off x="3436828" y="4941168"/>
            <a:ext cx="114967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000000"/>
                </a:solidFill>
                <a:effectLst/>
                <a:uLnTx/>
                <a:uFillTx/>
                <a:latin typeface="Verdana"/>
                <a:ea typeface="+mn-ea"/>
                <a:cs typeface="+mn-cs"/>
              </a:rPr>
              <a:t>32%</a:t>
            </a:r>
          </a:p>
        </p:txBody>
      </p:sp>
    </p:spTree>
    <p:extLst>
      <p:ext uri="{BB962C8B-B14F-4D97-AF65-F5344CB8AC3E}">
        <p14:creationId xmlns:p14="http://schemas.microsoft.com/office/powerpoint/2010/main" val="28270210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250825" y="1341438"/>
          <a:ext cx="8642350" cy="5183187"/>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p:txBody>
          <a:bodyPr/>
          <a:lstStyle/>
          <a:p>
            <a:r>
              <a:rPr lang="en-GB"/>
              <a:t>It Says/I say/And So</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35" y="1340768"/>
            <a:ext cx="8964488" cy="5401795"/>
          </a:xfrm>
          <a:prstGeom prst="rect">
            <a:avLst/>
          </a:prstGeom>
        </p:spPr>
      </p:pic>
      <p:sp>
        <p:nvSpPr>
          <p:cNvPr id="7" name="TextBox 6"/>
          <p:cNvSpPr txBox="1"/>
          <p:nvPr/>
        </p:nvSpPr>
        <p:spPr>
          <a:xfrm>
            <a:off x="1249324" y="2919096"/>
            <a:ext cx="2068348"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Why is this significant?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What </a:t>
            </a:r>
            <a:br>
              <a:rPr kumimoji="0" lang="en-GB" sz="2800" b="0"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2800" b="0"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changes?</a:t>
            </a:r>
          </a:p>
        </p:txBody>
      </p:sp>
      <p:sp>
        <p:nvSpPr>
          <p:cNvPr id="8" name="TextBox 7"/>
          <p:cNvSpPr txBox="1"/>
          <p:nvPr/>
        </p:nvSpPr>
        <p:spPr>
          <a:xfrm>
            <a:off x="3347864" y="2492896"/>
            <a:ext cx="144016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What people said</a:t>
            </a:r>
          </a:p>
        </p:txBody>
      </p:sp>
      <p:sp>
        <p:nvSpPr>
          <p:cNvPr id="9" name="TextBox 8"/>
          <p:cNvSpPr txBox="1"/>
          <p:nvPr/>
        </p:nvSpPr>
        <p:spPr>
          <a:xfrm>
            <a:off x="3131840" y="4185991"/>
            <a:ext cx="2095445" cy="18158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What do I </a:t>
            </a:r>
            <a:br>
              <a:rPr kumimoji="0" lang="en-GB" sz="2800" b="0"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2800" b="0"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think</a:t>
            </a:r>
            <a:r>
              <a:rPr kumimoji="0" lang="en-GB" sz="2800" b="0" i="0" u="none" strike="noStrike" kern="1200" cap="none" spc="0" normalizeH="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about </a:t>
            </a:r>
            <a:br>
              <a:rPr kumimoji="0" lang="en-GB" sz="2800" b="0" i="0" u="none" strike="noStrike" kern="1200" cap="none" spc="0" normalizeH="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2800" b="0" i="0" u="none" strike="noStrike" kern="1200" cap="none" spc="0" normalizeH="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what they </a:t>
            </a:r>
            <a:br>
              <a:rPr kumimoji="0" lang="en-GB" sz="2800" b="0" i="0" u="none" strike="noStrike" kern="1200" cap="none" spc="0" normalizeH="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2800" b="0" i="0" u="none" strike="noStrike" kern="1200" cap="none" spc="0" normalizeH="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said?</a:t>
            </a:r>
            <a:endParaRPr kumimoji="0" lang="en-GB" sz="2800" b="0"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30642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7504" y="-84787"/>
            <a:ext cx="7488237" cy="1007765"/>
          </a:xfrm>
        </p:spPr>
        <p:txBody>
          <a:bodyPr/>
          <a:lstStyle/>
          <a:p>
            <a:r>
              <a:rPr lang="en-GB" dirty="0"/>
              <a:t>Blackboard – Study skills</a:t>
            </a:r>
          </a:p>
        </p:txBody>
      </p:sp>
      <p:sp>
        <p:nvSpPr>
          <p:cNvPr id="3" name="Text Placeholder 2"/>
          <p:cNvSpPr>
            <a:spLocks noGrp="1"/>
          </p:cNvSpPr>
          <p:nvPr>
            <p:ph type="body" sz="quarter" idx="11"/>
          </p:nvPr>
        </p:nvSpPr>
        <p:spPr/>
        <p:txBody>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4873"/>
            <a:ext cx="9144000" cy="3968254"/>
          </a:xfrm>
          <a:prstGeom prst="rect">
            <a:avLst/>
          </a:prstGeom>
        </p:spPr>
      </p:pic>
      <p:sp>
        <p:nvSpPr>
          <p:cNvPr id="6" name="Left Arrow 5"/>
          <p:cNvSpPr/>
          <p:nvPr/>
        </p:nvSpPr>
        <p:spPr>
          <a:xfrm rot="2648393">
            <a:off x="865211" y="4071749"/>
            <a:ext cx="1115646" cy="643447"/>
          </a:xfrm>
          <a:prstGeom prst="leftArrow">
            <a:avLst/>
          </a:prstGeom>
          <a:solidFill>
            <a:srgbClr val="FDB8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85228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sz="4000"/>
              <a:t>There are a number of problems and inconsistencies with Kolb’s learning styles</a:t>
            </a:r>
          </a:p>
        </p:txBody>
      </p:sp>
      <p:sp>
        <p:nvSpPr>
          <p:cNvPr id="3" name="Text Placeholder 2"/>
          <p:cNvSpPr>
            <a:spLocks noGrp="1"/>
          </p:cNvSpPr>
          <p:nvPr>
            <p:ph type="body" sz="quarter" idx="10"/>
          </p:nvPr>
        </p:nvSpPr>
        <p:spPr>
          <a:xfrm>
            <a:off x="188014" y="-1141"/>
            <a:ext cx="7488237" cy="1007765"/>
          </a:xfrm>
        </p:spPr>
        <p:txBody>
          <a:bodyPr/>
          <a:lstStyle/>
          <a:p>
            <a:r>
              <a:rPr lang="en-GB"/>
              <a:t>A gentle reminder…</a:t>
            </a:r>
          </a:p>
        </p:txBody>
      </p:sp>
      <p:sp>
        <p:nvSpPr>
          <p:cNvPr id="4" name="Text Placeholder 3"/>
          <p:cNvSpPr>
            <a:spLocks noGrp="1"/>
          </p:cNvSpPr>
          <p:nvPr>
            <p:ph type="body" sz="quarter" idx="12"/>
          </p:nvPr>
        </p:nvSpPr>
        <p:spPr>
          <a:xfrm>
            <a:off x="6588224" y="6353944"/>
            <a:ext cx="3584458" cy="504056"/>
          </a:xfrm>
        </p:spPr>
        <p:txBody>
          <a:bodyPr/>
          <a:lstStyle/>
          <a:p>
            <a:r>
              <a:rPr lang="en-GB"/>
              <a:t>Plagiarism risk</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20" y="4581128"/>
            <a:ext cx="449580" cy="36576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55576" y="1916832"/>
            <a:ext cx="449580" cy="365760"/>
          </a:xfrm>
          <a:prstGeom prst="rect">
            <a:avLst/>
          </a:prstGeom>
        </p:spPr>
      </p:pic>
    </p:spTree>
    <p:extLst>
      <p:ext uri="{BB962C8B-B14F-4D97-AF65-F5344CB8AC3E}">
        <p14:creationId xmlns:p14="http://schemas.microsoft.com/office/powerpoint/2010/main" val="19687208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sz="4000"/>
              <a:t>Garner (2000) highlighted a number of problems and inconsistencies with Kolb’s learning styles</a:t>
            </a:r>
          </a:p>
        </p:txBody>
      </p:sp>
      <p:sp>
        <p:nvSpPr>
          <p:cNvPr id="3" name="Text Placeholder 2"/>
          <p:cNvSpPr>
            <a:spLocks noGrp="1"/>
          </p:cNvSpPr>
          <p:nvPr>
            <p:ph type="body" sz="quarter" idx="10"/>
          </p:nvPr>
        </p:nvSpPr>
        <p:spPr>
          <a:xfrm>
            <a:off x="188014" y="-35647"/>
            <a:ext cx="7488237" cy="1007765"/>
          </a:xfrm>
        </p:spPr>
        <p:txBody>
          <a:bodyPr/>
          <a:lstStyle/>
          <a:p>
            <a:r>
              <a:rPr lang="en-GB"/>
              <a:t>A gentle reminder…</a:t>
            </a:r>
          </a:p>
        </p:txBody>
      </p:sp>
      <p:sp>
        <p:nvSpPr>
          <p:cNvPr id="4" name="Text Placeholder 3"/>
          <p:cNvSpPr>
            <a:spLocks noGrp="1"/>
          </p:cNvSpPr>
          <p:nvPr>
            <p:ph type="body" sz="quarter" idx="12"/>
          </p:nvPr>
        </p:nvSpPr>
        <p:spPr>
          <a:xfrm>
            <a:off x="6372200" y="6353944"/>
            <a:ext cx="3584458" cy="504056"/>
          </a:xfrm>
        </p:spPr>
        <p:txBody>
          <a:bodyPr/>
          <a:lstStyle/>
          <a:p>
            <a:r>
              <a:rPr lang="en-GB"/>
              <a:t>Correctly attributed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20" y="4581128"/>
            <a:ext cx="449580" cy="36576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55576" y="1916832"/>
            <a:ext cx="449580" cy="365760"/>
          </a:xfrm>
          <a:prstGeom prst="rect">
            <a:avLst/>
          </a:prstGeom>
        </p:spPr>
      </p:pic>
      <p:sp>
        <p:nvSpPr>
          <p:cNvPr id="7" name="TextBox 6"/>
          <p:cNvSpPr txBox="1"/>
          <p:nvPr/>
        </p:nvSpPr>
        <p:spPr>
          <a:xfrm>
            <a:off x="1460560" y="5232930"/>
            <a:ext cx="7048018" cy="1200329"/>
          </a:xfrm>
          <a:prstGeom prst="rect">
            <a:avLst/>
          </a:prstGeom>
          <a:noFill/>
        </p:spPr>
        <p:txBody>
          <a:bodyPr wrap="square" rtlCol="0">
            <a:spAutoFit/>
          </a:bodyPr>
          <a:lstStyle/>
          <a:p>
            <a:r>
              <a:rPr lang="en-GB" sz="2400">
                <a:latin typeface="Tahoma" panose="020B0604030504040204" pitchFamily="34" charset="0"/>
              </a:rPr>
              <a:t>Garner, I. (2000). ‘Problems and Inconsistencies with Kolb's Learning Styles’, </a:t>
            </a:r>
            <a:r>
              <a:rPr lang="en-GB" sz="2400" i="1">
                <a:latin typeface="Tahoma" panose="020B0604030504040204" pitchFamily="34" charset="0"/>
              </a:rPr>
              <a:t>Educational Psychology</a:t>
            </a:r>
            <a:r>
              <a:rPr lang="en-GB" sz="2400">
                <a:latin typeface="Tahoma" panose="020B0604030504040204" pitchFamily="34" charset="0"/>
              </a:rPr>
              <a:t> 20:3, pp.341-348.</a:t>
            </a:r>
          </a:p>
        </p:txBody>
      </p:sp>
    </p:spTree>
    <p:extLst>
      <p:ext uri="{BB962C8B-B14F-4D97-AF65-F5344CB8AC3E}">
        <p14:creationId xmlns:p14="http://schemas.microsoft.com/office/powerpoint/2010/main" val="21384181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416646376"/>
              </p:ext>
            </p:extLst>
          </p:nvPr>
        </p:nvGraphicFramePr>
        <p:xfrm>
          <a:off x="0" y="-2032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907704" y="332656"/>
            <a:ext cx="7128792" cy="1200329"/>
          </a:xfrm>
          <a:prstGeom prst="rect">
            <a:avLst/>
          </a:prstGeom>
          <a:noFill/>
        </p:spPr>
        <p:txBody>
          <a:bodyPr wrap="square" rtlCol="0">
            <a:spAutoFit/>
          </a:bodyPr>
          <a:lstStyle/>
          <a:p>
            <a:r>
              <a:rPr lang="en-GB" sz="2400">
                <a:solidFill>
                  <a:srgbClr val="595959"/>
                </a:solidFill>
                <a:latin typeface="Tahoma" panose="020B0604030504040204" pitchFamily="34" charset="0"/>
                <a:ea typeface="Tahoma" panose="020B0604030504040204" pitchFamily="34" charset="0"/>
                <a:cs typeface="Tahoma" panose="020B0604030504040204" pitchFamily="34" charset="0"/>
              </a:rPr>
              <a:t>Garner (2000) highlights a number of problems with the psychological foundations of Kolb’s theory of learning styles…</a:t>
            </a:r>
            <a:endParaRPr lang="en-GB" sz="2400" b="1" i="1">
              <a:solidFill>
                <a:srgbClr val="595959"/>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3353241" y="2828835"/>
            <a:ext cx="5846707" cy="830997"/>
          </a:xfrm>
          <a:prstGeom prst="rect">
            <a:avLst/>
          </a:prstGeom>
          <a:noFill/>
        </p:spPr>
        <p:txBody>
          <a:bodyPr wrap="square" rtlCol="0">
            <a:spAutoFit/>
          </a:bodyPr>
          <a:lstStyle/>
          <a:p>
            <a:r>
              <a:rPr lang="en-GB" sz="2400">
                <a:solidFill>
                  <a:srgbClr val="595959"/>
                </a:solidFill>
                <a:latin typeface="Tahoma" panose="020B0604030504040204" pitchFamily="34" charset="0"/>
                <a:ea typeface="Tahoma" panose="020B0604030504040204" pitchFamily="34" charset="0"/>
                <a:cs typeface="Tahoma" panose="020B0604030504040204" pitchFamily="34" charset="0"/>
              </a:rPr>
              <a:t>Kolb is a key proponent of incorporating learning styles into instructional design…   </a:t>
            </a:r>
          </a:p>
        </p:txBody>
      </p:sp>
      <p:sp>
        <p:nvSpPr>
          <p:cNvPr id="5" name="TextBox 4"/>
          <p:cNvSpPr txBox="1"/>
          <p:nvPr/>
        </p:nvSpPr>
        <p:spPr>
          <a:xfrm>
            <a:off x="5801513" y="5170967"/>
            <a:ext cx="3398435" cy="1569660"/>
          </a:xfrm>
          <a:prstGeom prst="rect">
            <a:avLst/>
          </a:prstGeom>
          <a:noFill/>
        </p:spPr>
        <p:txBody>
          <a:bodyPr wrap="square" rtlCol="0">
            <a:spAutoFit/>
          </a:bodyPr>
          <a:lstStyle/>
          <a:p>
            <a:r>
              <a:rPr lang="en-GB" sz="2400">
                <a:solidFill>
                  <a:srgbClr val="595959"/>
                </a:solidFill>
                <a:latin typeface="Tahoma" panose="020B0604030504040204" pitchFamily="34" charset="0"/>
                <a:ea typeface="Tahoma" panose="020B0604030504040204" pitchFamily="34" charset="0"/>
                <a:cs typeface="Tahoma" panose="020B0604030504040204" pitchFamily="34" charset="0"/>
              </a:rPr>
              <a:t>Teaching according to learning style can limit student’s ability to adapt…</a:t>
            </a:r>
          </a:p>
        </p:txBody>
      </p:sp>
    </p:spTree>
    <p:extLst>
      <p:ext uri="{BB962C8B-B14F-4D97-AF65-F5344CB8AC3E}">
        <p14:creationId xmlns:p14="http://schemas.microsoft.com/office/powerpoint/2010/main" val="176962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317" y="1772791"/>
            <a:ext cx="9144000" cy="4968577"/>
          </a:xfrm>
        </p:spPr>
        <p:txBody>
          <a:bodyPr/>
          <a:lstStyle/>
          <a:p>
            <a:r>
              <a:rPr lang="en-GB" sz="2400">
                <a:solidFill>
                  <a:schemeClr val="accent1"/>
                </a:solidFill>
                <a:latin typeface="Tahoma" panose="020B0604030504040204" pitchFamily="34" charset="0"/>
                <a:ea typeface="Tahoma" panose="020B0604030504040204" pitchFamily="34" charset="0"/>
                <a:cs typeface="Tahoma" panose="020B0604030504040204" pitchFamily="34" charset="0"/>
              </a:rPr>
              <a:t>Quote: </a:t>
            </a:r>
            <a:r>
              <a:rPr lang="en-GB" sz="24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use when the original words will only do and you want to make an impact.</a:t>
            </a:r>
          </a:p>
          <a:p>
            <a:endParaRPr lang="en-GB" sz="2400">
              <a:latin typeface="Tahoma" panose="020B0604030504040204" pitchFamily="34" charset="0"/>
              <a:ea typeface="Tahoma" panose="020B0604030504040204" pitchFamily="34" charset="0"/>
              <a:cs typeface="Tahoma" panose="020B0604030504040204" pitchFamily="34" charset="0"/>
            </a:endParaRPr>
          </a:p>
          <a:p>
            <a:r>
              <a:rPr lang="en-GB" sz="2400">
                <a:solidFill>
                  <a:schemeClr val="accent1"/>
                </a:solidFill>
                <a:latin typeface="Tahoma" panose="020B0604030504040204" pitchFamily="34" charset="0"/>
                <a:ea typeface="Tahoma" panose="020B0604030504040204" pitchFamily="34" charset="0"/>
                <a:cs typeface="Tahoma" panose="020B0604030504040204" pitchFamily="34" charset="0"/>
              </a:rPr>
              <a:t>Paraphrase</a:t>
            </a:r>
            <a:r>
              <a:rPr lang="en-GB" sz="2400">
                <a:latin typeface="Tahoma" panose="020B0604030504040204" pitchFamily="34" charset="0"/>
                <a:ea typeface="Tahoma" panose="020B0604030504040204" pitchFamily="34" charset="0"/>
                <a:cs typeface="Tahoma" panose="020B0604030504040204" pitchFamily="34" charset="0"/>
              </a:rPr>
              <a:t>: </a:t>
            </a:r>
            <a:r>
              <a:rPr lang="en-GB" sz="24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use when you are re-writing another writer’s words or ideas in your own words without altering the</a:t>
            </a:r>
          </a:p>
          <a:p>
            <a:r>
              <a:rPr lang="en-GB" sz="24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meaning. (your version would be about the same as the original)</a:t>
            </a:r>
          </a:p>
          <a:p>
            <a:endParaRPr lang="en-GB" sz="2400">
              <a:latin typeface="Tahoma" panose="020B0604030504040204" pitchFamily="34" charset="0"/>
              <a:ea typeface="Tahoma" panose="020B0604030504040204" pitchFamily="34" charset="0"/>
              <a:cs typeface="Tahoma" panose="020B0604030504040204" pitchFamily="34" charset="0"/>
            </a:endParaRPr>
          </a:p>
          <a:p>
            <a:r>
              <a:rPr lang="en-GB" sz="2400">
                <a:solidFill>
                  <a:schemeClr val="accent1"/>
                </a:solidFill>
                <a:latin typeface="Tahoma" panose="020B0604030504040204" pitchFamily="34" charset="0"/>
                <a:ea typeface="Tahoma" panose="020B0604030504040204" pitchFamily="34" charset="0"/>
                <a:cs typeface="Tahoma" panose="020B0604030504040204" pitchFamily="34" charset="0"/>
              </a:rPr>
              <a:t>Summarise: </a:t>
            </a:r>
            <a:r>
              <a:rPr lang="en-GB" sz="24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is putting down the main ideas of someone else’s work in your own words. (shorter than the original – only includes the main points)</a:t>
            </a:r>
          </a:p>
          <a:p>
            <a:r>
              <a:rPr lang="en-GB" sz="2400">
                <a:latin typeface="Tahoma" panose="020B0604030504040204" pitchFamily="34" charset="0"/>
                <a:ea typeface="Tahoma" panose="020B0604030504040204" pitchFamily="34" charset="0"/>
                <a:cs typeface="Tahoma" panose="020B0604030504040204" pitchFamily="34" charset="0"/>
              </a:rPr>
              <a:t>	</a:t>
            </a:r>
          </a:p>
          <a:p>
            <a:pPr marL="457200" indent="-457200">
              <a:buFont typeface="Arial" panose="020B0604020202020204" pitchFamily="34" charset="0"/>
              <a:buChar char="•"/>
            </a:pPr>
            <a:endParaRPr lang="en-GB" sz="240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endParaRPr lang="en-GB" sz="2400">
              <a:latin typeface="Tahoma" panose="020B0604030504040204" pitchFamily="34" charset="0"/>
              <a:ea typeface="Tahoma" panose="020B0604030504040204" pitchFamily="34" charset="0"/>
              <a:cs typeface="Tahoma" panose="020B0604030504040204" pitchFamily="34" charset="0"/>
            </a:endParaRPr>
          </a:p>
          <a:p>
            <a:endParaRPr lang="en-GB" sz="2400">
              <a:latin typeface="Tahoma" panose="020B0604030504040204" pitchFamily="34" charset="0"/>
              <a:ea typeface="Tahoma" panose="020B0604030504040204" pitchFamily="34" charset="0"/>
              <a:cs typeface="Tahoma" panose="020B0604030504040204" pitchFamily="34" charset="0"/>
            </a:endParaRPr>
          </a:p>
        </p:txBody>
      </p:sp>
      <p:sp>
        <p:nvSpPr>
          <p:cNvPr id="2" name="Text Placeholder 1"/>
          <p:cNvSpPr>
            <a:spLocks noGrp="1"/>
          </p:cNvSpPr>
          <p:nvPr>
            <p:ph type="body" sz="quarter" idx="10"/>
          </p:nvPr>
        </p:nvSpPr>
        <p:spPr>
          <a:xfrm>
            <a:off x="179388" y="188640"/>
            <a:ext cx="8425060" cy="1007765"/>
          </a:xfrm>
        </p:spPr>
        <p:txBody>
          <a:bodyPr/>
          <a:lstStyle/>
          <a:p>
            <a:pPr marL="0">
              <a:spcBef>
                <a:spcPct val="20000"/>
              </a:spcBef>
            </a:pPr>
            <a:r>
              <a:rPr lang="en-GB">
                <a:solidFill>
                  <a:schemeClr val="accent1"/>
                </a:solidFill>
                <a:latin typeface="Tahoma" panose="020B0604030504040204" pitchFamily="34" charset="0"/>
                <a:ea typeface="Tahoma" panose="020B0604030504040204" pitchFamily="34" charset="0"/>
                <a:cs typeface="Tahoma" panose="020B0604030504040204" pitchFamily="34" charset="0"/>
              </a:rPr>
              <a:t>Incorporating the work of others smoothly </a:t>
            </a:r>
          </a:p>
        </p:txBody>
      </p:sp>
    </p:spTree>
    <p:extLst>
      <p:ext uri="{BB962C8B-B14F-4D97-AF65-F5344CB8AC3E}">
        <p14:creationId xmlns:p14="http://schemas.microsoft.com/office/powerpoint/2010/main" val="28334467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descr="File:2004-02-29 Ball point pen writ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10731" r="672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53336"/>
            <a:ext cx="5616624" cy="246221"/>
          </a:xfrm>
          <a:prstGeom prst="rect">
            <a:avLst/>
          </a:prstGeom>
          <a:noFill/>
        </p:spPr>
        <p:txBody>
          <a:bodyPr wrap="square" rtlCol="0">
            <a:spAutoFit/>
          </a:bodyPr>
          <a:lstStyle/>
          <a:p>
            <a:r>
              <a:rPr lang="en-GB" sz="1000">
                <a:solidFill>
                  <a:schemeClr val="bg1"/>
                </a:solidFill>
                <a:latin typeface="Tahoma" panose="020B0604030504040204" pitchFamily="34" charset="0"/>
              </a:rPr>
              <a:t>http://commons.wikimedia.org/wiki/File:2004-02-29_Ball_point_pen_writing.jpg</a:t>
            </a:r>
          </a:p>
        </p:txBody>
      </p:sp>
      <p:sp>
        <p:nvSpPr>
          <p:cNvPr id="3" name="Rectangle 2"/>
          <p:cNvSpPr/>
          <p:nvPr/>
        </p:nvSpPr>
        <p:spPr>
          <a:xfrm>
            <a:off x="0" y="0"/>
            <a:ext cx="7236296" cy="5847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sz="3200" b="1">
                <a:solidFill>
                  <a:schemeClr val="bg1"/>
                </a:solidFill>
                <a:latin typeface="Tahoma" panose="020B0604030504040204" pitchFamily="34" charset="0"/>
              </a:rPr>
              <a:t> </a:t>
            </a:r>
            <a:r>
              <a:rPr lang="en-GB" sz="3200">
                <a:solidFill>
                  <a:srgbClr val="7A1F7F"/>
                </a:solidFill>
                <a:latin typeface="Tahoma" panose="020B0604030504040204" pitchFamily="34" charset="0"/>
                <a:ea typeface="Tahoma" panose="020B0604030504040204" pitchFamily="34" charset="0"/>
                <a:cs typeface="Tahoma" panose="020B0604030504040204" pitchFamily="34" charset="0"/>
              </a:rPr>
              <a:t>University of Manchester phrase bank</a:t>
            </a:r>
          </a:p>
        </p:txBody>
      </p:sp>
      <p:pic>
        <p:nvPicPr>
          <p:cNvPr id="5122" name="Picture 2" descr="\\nask.man.ac.uk\home$\Desktop\Student Team\Assets\glossary-backgound-yellow.png"/>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93192" y="3284984"/>
            <a:ext cx="8882574" cy="114951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642125"/>
            <a:ext cx="8496944" cy="800219"/>
          </a:xfrm>
          <a:prstGeom prst="rect">
            <a:avLst/>
          </a:prstGeom>
        </p:spPr>
        <p:txBody>
          <a:bodyPr wrap="square">
            <a:spAutoFit/>
          </a:bodyPr>
          <a:lstStyle/>
          <a:p>
            <a:pPr lvl="0" algn="ctr"/>
            <a:r>
              <a:rPr lang="en-GB" sz="2800" b="1">
                <a:solidFill>
                  <a:schemeClr val="bg1"/>
                </a:solidFill>
                <a:latin typeface="Tahoma" panose="020B0604030504040204" pitchFamily="34" charset="0"/>
                <a:ea typeface="Tahoma" panose="020B0604030504040204" pitchFamily="34" charset="0"/>
                <a:cs typeface="Tahoma" panose="020B0604030504040204" pitchFamily="34" charset="0"/>
                <a:hlinkClick r:id="rId5"/>
              </a:rPr>
              <a:t>http://www.phrasebank.manchester.ac.uk</a:t>
            </a:r>
            <a:endParaRPr lang="en-GB" sz="2800" b="1">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ctr"/>
            <a:endParaRPr lang="en-GB" b="1">
              <a:solidFill>
                <a:schemeClr val="bg1"/>
              </a:solidFill>
              <a:latin typeface="Tahoma" panose="020B0604030504040204" pitchFamily="34" charset="0"/>
            </a:endParaRPr>
          </a:p>
        </p:txBody>
      </p:sp>
    </p:spTree>
    <p:extLst>
      <p:ext uri="{BB962C8B-B14F-4D97-AF65-F5344CB8AC3E}">
        <p14:creationId xmlns:p14="http://schemas.microsoft.com/office/powerpoint/2010/main" val="9466808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79388" y="-27037"/>
            <a:ext cx="7488237" cy="1007765"/>
          </a:xfrm>
        </p:spPr>
        <p:txBody>
          <a:bodyPr/>
          <a:lstStyle/>
          <a:p>
            <a:r>
              <a:rPr lang="en-GB"/>
              <a:t>Help and support</a:t>
            </a:r>
          </a:p>
        </p:txBody>
      </p:sp>
      <p:pic>
        <p:nvPicPr>
          <p:cNvPr id="15" name="Picture 2" descr="Icon of speech bubbles" title="Ch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8715" y="2987319"/>
            <a:ext cx="1512168"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Content Placeholder 2"/>
          <p:cNvSpPr txBox="1">
            <a:spLocks/>
          </p:cNvSpPr>
          <p:nvPr/>
        </p:nvSpPr>
        <p:spPr bwMode="auto">
          <a:xfrm>
            <a:off x="457199" y="1600200"/>
            <a:ext cx="557730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150000"/>
              </a:lnSpc>
              <a:spcBef>
                <a:spcPts val="0"/>
              </a:spcBef>
              <a:spcAft>
                <a:spcPts val="1200"/>
              </a:spcAft>
              <a:buFont typeface="Arial" charset="0"/>
              <a:buNone/>
              <a:defRPr sz="1400" kern="1200">
                <a:solidFill>
                  <a:schemeClr val="tx1"/>
                </a:solidFill>
                <a:latin typeface="+mn-lt"/>
                <a:ea typeface="+mn-ea"/>
                <a:cs typeface="+mn-cs"/>
              </a:defRPr>
            </a:lvl1pPr>
            <a:lvl2pPr marL="742950" indent="-285750" algn="l" rtl="0" eaLnBrk="1" fontAlgn="base" hangingPunct="1">
              <a:lnSpc>
                <a:spcPct val="150000"/>
              </a:lnSpc>
              <a:spcBef>
                <a:spcPts val="0"/>
              </a:spcBef>
              <a:spcAft>
                <a:spcPts val="1200"/>
              </a:spcAft>
              <a:buFont typeface="Arial" charset="0"/>
              <a:buChar char="–"/>
              <a:defRPr sz="1200" kern="1200">
                <a:solidFill>
                  <a:schemeClr val="tx1"/>
                </a:solidFill>
                <a:latin typeface="+mn-lt"/>
                <a:ea typeface="+mn-ea"/>
                <a:cs typeface="+mn-cs"/>
              </a:defRPr>
            </a:lvl2pPr>
            <a:lvl3pPr marL="1143000" indent="-228600" algn="l" rtl="0" eaLnBrk="1" fontAlgn="base" hangingPunct="1">
              <a:lnSpc>
                <a:spcPct val="150000"/>
              </a:lnSpc>
              <a:spcBef>
                <a:spcPts val="0"/>
              </a:spcBef>
              <a:spcAft>
                <a:spcPts val="1200"/>
              </a:spcAft>
              <a:buFont typeface="Arial" charset="0"/>
              <a:buChar char="•"/>
              <a:defRPr sz="1100" kern="1200">
                <a:solidFill>
                  <a:schemeClr val="tx1"/>
                </a:solidFill>
                <a:latin typeface="+mn-lt"/>
                <a:ea typeface="+mn-ea"/>
                <a:cs typeface="+mn-cs"/>
              </a:defRPr>
            </a:lvl3pPr>
            <a:lvl4pPr marL="1600200" indent="-228600" algn="l" rtl="0" eaLnBrk="1" fontAlgn="base" hangingPunct="1">
              <a:lnSpc>
                <a:spcPct val="150000"/>
              </a:lnSpc>
              <a:spcBef>
                <a:spcPts val="0"/>
              </a:spcBef>
              <a:spcAft>
                <a:spcPts val="1200"/>
              </a:spcAft>
              <a:buFont typeface="Arial" charset="0"/>
              <a:buChar char="–"/>
              <a:defRPr sz="1800" kern="1200">
                <a:solidFill>
                  <a:schemeClr val="bg1"/>
                </a:solidFill>
                <a:latin typeface="+mn-lt"/>
                <a:ea typeface="+mn-ea"/>
                <a:cs typeface="+mn-cs"/>
              </a:defRPr>
            </a:lvl4pPr>
            <a:lvl5pPr marL="2057400" indent="-228600" algn="l" rtl="0" eaLnBrk="1" fontAlgn="base" hangingPunct="1">
              <a:lnSpc>
                <a:spcPct val="150000"/>
              </a:lnSpc>
              <a:spcBef>
                <a:spcPts val="0"/>
              </a:spcBef>
              <a:spcAft>
                <a:spcPts val="1200"/>
              </a:spcAft>
              <a:buFont typeface="Arial"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50000"/>
              </a:lnSpc>
              <a:spcBef>
                <a:spcPts val="0"/>
              </a:spcBef>
              <a:spcAft>
                <a:spcPts val="1200"/>
              </a:spcAft>
              <a:buClrTx/>
              <a:buSzTx/>
              <a:buFont typeface="Arial" charset="0"/>
              <a:buNone/>
              <a:tabLst/>
              <a:defRPr/>
            </a:pPr>
            <a:r>
              <a:rPr kumimoji="0" lang="en-GB" sz="2800" b="0" i="0" u="none" strike="noStrike" kern="1200" cap="none" spc="0" normalizeH="0" baseline="0" noProof="0">
                <a:ln>
                  <a:noFill/>
                </a:ln>
                <a:solidFill>
                  <a:srgbClr val="7A1F7F"/>
                </a:solidFill>
                <a:effectLst/>
                <a:uLnTx/>
                <a:uFillTx/>
                <a:latin typeface="Tahoma"/>
                <a:ea typeface="Verdana"/>
                <a:cs typeface="Verdana"/>
              </a:rPr>
              <a:t>Library Website</a:t>
            </a:r>
            <a:br>
              <a:rPr lang="en-GB" sz="2800" b="0" i="0" u="none" strike="noStrike" kern="1200" cap="none" spc="0" normalizeH="0" baseline="0" noProof="0">
                <a:ln>
                  <a:noFill/>
                </a:ln>
                <a:effectLst/>
                <a:uLnTx/>
                <a:uFillTx/>
                <a:latin typeface="Tahoma"/>
                <a:ea typeface="Verdana" panose="020B0604030504040204" pitchFamily="34" charset="0"/>
                <a:cs typeface="Verdana" panose="020B0604030504040204" pitchFamily="34" charset="0"/>
              </a:rPr>
            </a:br>
            <a:r>
              <a:rPr kumimoji="0" lang="en-GB" sz="2800" b="0" i="0" u="none" strike="noStrike" kern="1200" cap="none" spc="0" normalizeH="0" baseline="0" noProof="0">
                <a:ln>
                  <a:noFill/>
                </a:ln>
                <a:solidFill>
                  <a:srgbClr val="595959"/>
                </a:solidFill>
                <a:effectLst/>
                <a:uLnTx/>
                <a:uFillTx/>
                <a:latin typeface="Tahoma"/>
                <a:ea typeface="Verdana"/>
                <a:cs typeface="Verdana"/>
              </a:rPr>
              <a:t>www.manchester.ac.uk/library</a:t>
            </a:r>
            <a:endParaRPr lang="en-GB" sz="2800" b="0" i="0" u="none" strike="noStrike" kern="1200" cap="none" spc="0" normalizeH="0" baseline="0" noProof="0">
              <a:ln>
                <a:noFill/>
              </a:ln>
              <a:solidFill>
                <a:srgbClr val="595959"/>
              </a:solidFill>
              <a:effectLst/>
              <a:uLnTx/>
              <a:uFillTx/>
              <a:latin typeface="Tahoma"/>
              <a:ea typeface="Verdana"/>
              <a:cs typeface="Verdana"/>
            </a:endParaRPr>
          </a:p>
          <a:p>
            <a:pPr marL="0" marR="0" lvl="0" indent="0" algn="l" defTabSz="914400" rtl="0" eaLnBrk="1" fontAlgn="base" latinLnBrk="0" hangingPunct="1">
              <a:lnSpc>
                <a:spcPct val="150000"/>
              </a:lnSpc>
              <a:spcBef>
                <a:spcPts val="0"/>
              </a:spcBef>
              <a:spcAft>
                <a:spcPts val="1200"/>
              </a:spcAft>
              <a:buClrTx/>
              <a:buSzTx/>
              <a:buFont typeface="Arial" charset="0"/>
              <a:buNone/>
              <a:tabLst/>
              <a:defRPr/>
            </a:pPr>
            <a:r>
              <a:rPr kumimoji="0" lang="en-GB" sz="2800" b="0" i="0" u="none" strike="noStrike" kern="1200" cap="none" spc="0" normalizeH="0" baseline="0" noProof="0">
                <a:ln>
                  <a:noFill/>
                </a:ln>
                <a:solidFill>
                  <a:srgbClr val="7A1F7F"/>
                </a:solidFill>
                <a:effectLst/>
                <a:uLnTx/>
                <a:uFillTx/>
                <a:latin typeface="Tahoma"/>
                <a:ea typeface="Verdana"/>
                <a:cs typeface="Verdana"/>
              </a:rPr>
              <a:t>Library Chat</a:t>
            </a:r>
            <a:br>
              <a:rPr lang="en-GB" sz="2800" b="0" i="0" u="none" strike="noStrike" kern="1200" cap="none" spc="0" normalizeH="0" baseline="0" noProof="0">
                <a:ln>
                  <a:noFill/>
                </a:ln>
                <a:effectLst/>
                <a:uLnTx/>
                <a:uFillTx/>
                <a:latin typeface="Tahoma"/>
                <a:ea typeface="Verdana" panose="020B0604030504040204" pitchFamily="34" charset="0"/>
                <a:cs typeface="Verdana" panose="020B0604030504040204" pitchFamily="34" charset="0"/>
              </a:rPr>
            </a:br>
            <a:r>
              <a:rPr kumimoji="0" lang="en-GB" sz="2800" b="0" i="0" u="none" strike="noStrike" kern="1200" cap="none" spc="0" normalizeH="0" baseline="0" noProof="0">
                <a:ln>
                  <a:noFill/>
                </a:ln>
                <a:solidFill>
                  <a:srgbClr val="595959"/>
                </a:solidFill>
                <a:effectLst/>
                <a:uLnTx/>
                <a:uFillTx/>
                <a:latin typeface="Tahoma"/>
                <a:ea typeface="Verdana"/>
                <a:cs typeface="Verdana"/>
              </a:rPr>
              <a:t>9am to 5pm, Monday to Friday</a:t>
            </a:r>
            <a:endParaRPr lang="en-GB" sz="2800" b="0" i="0" u="none" strike="noStrike" kern="1200" cap="none" spc="0" normalizeH="0" baseline="0" noProof="0">
              <a:ln>
                <a:noFill/>
              </a:ln>
              <a:solidFill>
                <a:srgbClr val="595959"/>
              </a:solidFill>
              <a:effectLst/>
              <a:uLnTx/>
              <a:uFillTx/>
              <a:latin typeface="Tahoma"/>
              <a:ea typeface="Verdana"/>
              <a:cs typeface="Verdana"/>
            </a:endParaRPr>
          </a:p>
          <a:p>
            <a:pPr marL="0" marR="0" lvl="0" indent="0" algn="l" defTabSz="914400" rtl="0" eaLnBrk="1" fontAlgn="base" latinLnBrk="0" hangingPunct="1">
              <a:lnSpc>
                <a:spcPct val="150000"/>
              </a:lnSpc>
              <a:spcBef>
                <a:spcPts val="0"/>
              </a:spcBef>
              <a:spcAft>
                <a:spcPts val="1200"/>
              </a:spcAft>
              <a:buClrTx/>
              <a:buSzTx/>
              <a:buFont typeface="Arial" charset="0"/>
              <a:buNone/>
              <a:tabLst/>
              <a:defRPr/>
            </a:pPr>
            <a:r>
              <a:rPr kumimoji="0" lang="en-GB" sz="2800" b="0" i="0" u="none" strike="noStrike" kern="1200" cap="none" spc="0" normalizeH="0" baseline="0" noProof="0">
                <a:ln>
                  <a:noFill/>
                </a:ln>
                <a:solidFill>
                  <a:srgbClr val="7A1F7F"/>
                </a:solidFill>
                <a:effectLst/>
                <a:uLnTx/>
                <a:uFillTx/>
                <a:latin typeface="Tahoma"/>
                <a:ea typeface="Verdana"/>
                <a:cs typeface="Verdana"/>
              </a:rPr>
              <a:t>Email us</a:t>
            </a:r>
            <a:br>
              <a:rPr lang="en-GB" sz="2800" b="0" i="0" u="none" strike="noStrike" kern="1200" cap="none" spc="0" normalizeH="0" baseline="0" noProof="0">
                <a:ln>
                  <a:noFill/>
                </a:ln>
                <a:effectLst/>
                <a:uLnTx/>
                <a:uFillTx/>
                <a:latin typeface="Tahoma"/>
                <a:ea typeface="Verdana" panose="020B0604030504040204" pitchFamily="34" charset="0"/>
                <a:cs typeface="Verdana" panose="020B0604030504040204" pitchFamily="34" charset="0"/>
              </a:rPr>
            </a:br>
            <a:r>
              <a:rPr kumimoji="0" lang="en-GB" sz="2800" b="0" i="0" u="none" strike="noStrike" kern="1200" cap="none" spc="0" normalizeH="0" baseline="0" noProof="0">
                <a:ln>
                  <a:noFill/>
                </a:ln>
                <a:solidFill>
                  <a:srgbClr val="595959"/>
                </a:solidFill>
                <a:effectLst/>
                <a:uLnTx/>
                <a:uFillTx/>
                <a:latin typeface="Tahoma"/>
                <a:ea typeface="Verdana"/>
                <a:cs typeface="Verdana"/>
              </a:rPr>
              <a:t>uml.teachingandlearning@manchester.ac.uk</a:t>
            </a:r>
            <a:endParaRPr lang="en-GB" sz="2800" b="0" i="0" u="none" strike="noStrike" kern="1200" cap="none" spc="0" normalizeH="0" baseline="0" noProof="0">
              <a:ln>
                <a:noFill/>
              </a:ln>
              <a:solidFill>
                <a:srgbClr val="595959"/>
              </a:solidFill>
              <a:effectLst/>
              <a:uLnTx/>
              <a:uFillTx/>
              <a:latin typeface="Tahoma"/>
              <a:ea typeface="Verdana"/>
              <a:cs typeface="Verdana"/>
            </a:endParaRPr>
          </a:p>
        </p:txBody>
      </p:sp>
      <p:pic>
        <p:nvPicPr>
          <p:cNvPr id="17" name="Picture 3" descr="Icon of website" title="Webs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1660" y="1415773"/>
            <a:ext cx="1446047" cy="1446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descr="Icon of email" title="Emai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7324" y="5010631"/>
            <a:ext cx="1418843" cy="1161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56438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74" y="0"/>
            <a:ext cx="8785100" cy="935757"/>
          </a:xfrm>
        </p:spPr>
        <p:txBody>
          <a:bodyPr tIns="288000" anchor="t"/>
          <a:lstStyle/>
          <a:p>
            <a:pPr marL="215900"/>
            <a:r>
              <a:rPr lang="en-GB">
                <a:latin typeface="Tahoma"/>
              </a:rPr>
              <a:t>MLE resources to support your searching</a:t>
            </a:r>
          </a:p>
        </p:txBody>
      </p:sp>
      <p:sp>
        <p:nvSpPr>
          <p:cNvPr id="4" name="Text Placeholder 3"/>
          <p:cNvSpPr>
            <a:spLocks noGrp="1"/>
          </p:cNvSpPr>
          <p:nvPr>
            <p:ph type="body" sz="quarter" idx="12"/>
          </p:nvPr>
        </p:nvSpPr>
        <p:spPr>
          <a:xfrm>
            <a:off x="3347864" y="5949280"/>
            <a:ext cx="5096626" cy="504056"/>
          </a:xfrm>
        </p:spPr>
        <p:txBody>
          <a:bodyPr anchor="t"/>
          <a:lstStyle/>
          <a:p>
            <a:r>
              <a:rPr lang="en-GB">
                <a:latin typeface="Tahoma"/>
              </a:rPr>
              <a:t>Find this in your Blackboard space </a:t>
            </a:r>
          </a:p>
        </p:txBody>
      </p:sp>
      <p:pic>
        <p:nvPicPr>
          <p:cNvPr id="5" name="Picture 4"/>
          <p:cNvPicPr>
            <a:picLocks noChangeAspect="1"/>
          </p:cNvPicPr>
          <p:nvPr/>
        </p:nvPicPr>
        <p:blipFill>
          <a:blip r:embed="rId3"/>
          <a:stretch>
            <a:fillRect/>
          </a:stretch>
        </p:blipFill>
        <p:spPr>
          <a:xfrm>
            <a:off x="1979712" y="1484784"/>
            <a:ext cx="4464421" cy="4325149"/>
          </a:xfrm>
          <a:prstGeom prst="rect">
            <a:avLst/>
          </a:prstGeom>
        </p:spPr>
      </p:pic>
    </p:spTree>
    <p:extLst>
      <p:ext uri="{BB962C8B-B14F-4D97-AF65-F5344CB8AC3E}">
        <p14:creationId xmlns:p14="http://schemas.microsoft.com/office/powerpoint/2010/main" val="469583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04" y="487025"/>
            <a:ext cx="9138096" cy="3785652"/>
          </a:xfrm>
          <a:prstGeom prst="rect">
            <a:avLst/>
          </a:prstGeom>
          <a:solidFill>
            <a:schemeClr val="bg1">
              <a:lumMod val="95000"/>
            </a:schemeClr>
          </a:solidFill>
        </p:spPr>
        <p:txBody>
          <a:bodyPr wrap="square" rtlCol="0">
            <a:spAutoFit/>
          </a:bodyPr>
          <a:lstStyle/>
          <a:p>
            <a:pPr marL="285750" indent="-285750">
              <a:buFont typeface="Arial" panose="020B0604020202020204" pitchFamily="34" charset="0"/>
              <a:buChar char="•"/>
            </a:pPr>
            <a:r>
              <a:rPr lang="en-GB" sz="2400" b="1">
                <a:latin typeface="Tahoma" panose="020B0604030504040204" pitchFamily="34" charset="0"/>
                <a:ea typeface="Tahoma" panose="020B0604030504040204" pitchFamily="34" charset="0"/>
                <a:cs typeface="Tahoma" panose="020B0604030504040204" pitchFamily="34" charset="0"/>
              </a:rPr>
              <a:t>My Learning Essentials: Start to Finish Essay Writing</a:t>
            </a:r>
            <a:br>
              <a:rPr lang="en-GB" sz="2400" b="1">
                <a:latin typeface="Tahoma" panose="020B0604030504040204" pitchFamily="34" charset="0"/>
                <a:ea typeface="Tahoma" panose="020B0604030504040204" pitchFamily="34" charset="0"/>
                <a:cs typeface="Tahoma" panose="020B0604030504040204" pitchFamily="34" charset="0"/>
              </a:rPr>
            </a:br>
            <a:r>
              <a:rPr lang="en-GB" sz="2400">
                <a:latin typeface="Tahoma" panose="020B0604030504040204" pitchFamily="34" charset="0"/>
                <a:ea typeface="Tahoma" panose="020B0604030504040204" pitchFamily="34" charset="0"/>
                <a:cs typeface="Tahoma" panose="020B0604030504040204" pitchFamily="34" charset="0"/>
              </a:rPr>
              <a:t>Available via Blackboard (Essay writing workshop section)</a:t>
            </a:r>
          </a:p>
          <a:p>
            <a:pPr marL="285750" indent="-285750">
              <a:buFont typeface="Arial" panose="020B0604020202020204" pitchFamily="34" charset="0"/>
              <a:buChar char="•"/>
            </a:pPr>
            <a:endParaRPr lang="en-GB" sz="2400" b="1">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2400" b="1">
                <a:latin typeface="Tahoma" panose="020B0604030504040204" pitchFamily="34" charset="0"/>
                <a:ea typeface="Tahoma" panose="020B0604030504040204" pitchFamily="34" charset="0"/>
                <a:cs typeface="Tahoma" panose="020B0604030504040204" pitchFamily="34" charset="0"/>
              </a:rPr>
              <a:t>Topic Sentences &amp; Paragraph Structure</a:t>
            </a:r>
            <a:br>
              <a:rPr lang="en-GB" sz="2400" b="1">
                <a:latin typeface="Tahoma" panose="020B0604030504040204" pitchFamily="34" charset="0"/>
                <a:ea typeface="Tahoma" panose="020B0604030504040204" pitchFamily="34" charset="0"/>
                <a:cs typeface="Tahoma" panose="020B0604030504040204" pitchFamily="34" charset="0"/>
              </a:rPr>
            </a:br>
            <a:r>
              <a:rPr lang="en-GB" sz="2400">
                <a:latin typeface="Tahoma" panose="020B0604030504040204" pitchFamily="34" charset="0"/>
                <a:ea typeface="Tahoma" panose="020B0604030504040204" pitchFamily="34" charset="0"/>
                <a:cs typeface="Tahoma" panose="020B0604030504040204" pitchFamily="34" charset="0"/>
                <a:hlinkClick r:id="rId2"/>
              </a:rPr>
              <a:t>http://www.northwestern.edu/climb/resources/written-communication/Creating-Coherent-Paragraphs.html</a:t>
            </a:r>
            <a:endParaRPr lang="en-GB" sz="240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n-GB" sz="240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2400" b="1">
                <a:latin typeface="Tahoma" panose="020B0604030504040204" pitchFamily="34" charset="0"/>
                <a:ea typeface="Tahoma" panose="020B0604030504040204" pitchFamily="34" charset="0"/>
                <a:cs typeface="Tahoma" panose="020B0604030504040204" pitchFamily="34" charset="0"/>
              </a:rPr>
              <a:t>Learn Higher, Essay Writing Pack</a:t>
            </a:r>
            <a:br>
              <a:rPr lang="en-GB" sz="2400">
                <a:latin typeface="Tahoma" panose="020B0604030504040204" pitchFamily="34" charset="0"/>
                <a:ea typeface="Tahoma" panose="020B0604030504040204" pitchFamily="34" charset="0"/>
                <a:cs typeface="Tahoma" panose="020B0604030504040204" pitchFamily="34" charset="0"/>
              </a:rPr>
            </a:br>
            <a:r>
              <a:rPr lang="en-GB" sz="2400">
                <a:latin typeface="Tahoma" panose="020B0604030504040204" pitchFamily="34" charset="0"/>
                <a:ea typeface="Tahoma" panose="020B0604030504040204" pitchFamily="34" charset="0"/>
                <a:cs typeface="Tahoma" panose="020B0604030504040204" pitchFamily="34" charset="0"/>
                <a:hlinkClick r:id="rId3"/>
              </a:rPr>
              <a:t>http://www.learnhigher.ac.uk/writing-for-university/academic-writing/essay-writing-pack/</a:t>
            </a:r>
            <a:endParaRPr lang="en-GB" sz="240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5904" y="4272677"/>
            <a:ext cx="9138096" cy="2585323"/>
          </a:xfrm>
          <a:prstGeom prst="rect">
            <a:avLst/>
          </a:prstGeom>
          <a:solidFill>
            <a:schemeClr val="bg1">
              <a:lumMod val="95000"/>
            </a:schemeClr>
          </a:solidFill>
        </p:spPr>
        <p:txBody>
          <a:bodyPr wrap="square" rtlCol="0">
            <a:spAutoFit/>
          </a:bodyPr>
          <a:lstStyle/>
          <a:p>
            <a:endParaRPr lang="en-GB">
              <a:solidFill>
                <a:schemeClr val="bg1"/>
              </a:solidFill>
              <a:latin typeface="Tahoma" panose="020B0604030504040204" pitchFamily="34" charset="0"/>
            </a:endParaRPr>
          </a:p>
          <a:p>
            <a:pPr marL="342900" indent="-342900">
              <a:buFont typeface="Arial" panose="020B0604020202020204" pitchFamily="34" charset="0"/>
              <a:buChar char="•"/>
            </a:pPr>
            <a:r>
              <a:rPr lang="en-GB" sz="2400">
                <a:latin typeface="Tahoma" panose="020B0604030504040204" pitchFamily="34" charset="0"/>
                <a:ea typeface="Tahoma" panose="020B0604030504040204" pitchFamily="34" charset="0"/>
                <a:cs typeface="Tahoma" panose="020B0604030504040204" pitchFamily="34" charset="0"/>
              </a:rPr>
              <a:t>Greasley, P. (2016). </a:t>
            </a:r>
            <a:r>
              <a:rPr lang="en-GB" sz="2400" i="1">
                <a:latin typeface="Tahoma" panose="020B0604030504040204" pitchFamily="34" charset="0"/>
                <a:ea typeface="Tahoma" panose="020B0604030504040204" pitchFamily="34" charset="0"/>
                <a:cs typeface="Tahoma" panose="020B0604030504040204" pitchFamily="34" charset="0"/>
              </a:rPr>
              <a:t>Doing Essays &amp; Assignments. </a:t>
            </a:r>
            <a:r>
              <a:rPr lang="en-GB" sz="2400">
                <a:latin typeface="Tahoma" panose="020B0604030504040204" pitchFamily="34" charset="0"/>
                <a:ea typeface="Tahoma" panose="020B0604030504040204" pitchFamily="34" charset="0"/>
                <a:cs typeface="Tahoma" panose="020B0604030504040204" pitchFamily="34" charset="0"/>
              </a:rPr>
              <a:t>2</a:t>
            </a:r>
            <a:r>
              <a:rPr lang="en-GB" sz="2400" baseline="30000">
                <a:latin typeface="Tahoma" panose="020B0604030504040204" pitchFamily="34" charset="0"/>
                <a:ea typeface="Tahoma" panose="020B0604030504040204" pitchFamily="34" charset="0"/>
                <a:cs typeface="Tahoma" panose="020B0604030504040204" pitchFamily="34" charset="0"/>
              </a:rPr>
              <a:t>nd</a:t>
            </a:r>
            <a:r>
              <a:rPr lang="en-GB" sz="2400">
                <a:latin typeface="Tahoma" panose="020B0604030504040204" pitchFamily="34" charset="0"/>
                <a:ea typeface="Tahoma" panose="020B0604030504040204" pitchFamily="34" charset="0"/>
                <a:cs typeface="Tahoma" panose="020B0604030504040204" pitchFamily="34" charset="0"/>
              </a:rPr>
              <a:t> </a:t>
            </a:r>
            <a:r>
              <a:rPr lang="en-GB" sz="2400" err="1">
                <a:latin typeface="Tahoma" panose="020B0604030504040204" pitchFamily="34" charset="0"/>
                <a:ea typeface="Tahoma" panose="020B0604030504040204" pitchFamily="34" charset="0"/>
                <a:cs typeface="Tahoma" panose="020B0604030504040204" pitchFamily="34" charset="0"/>
              </a:rPr>
              <a:t>Edn</a:t>
            </a:r>
            <a:r>
              <a:rPr lang="en-GB" sz="2400">
                <a:latin typeface="Tahoma" panose="020B0604030504040204" pitchFamily="34" charset="0"/>
                <a:ea typeface="Tahoma" panose="020B0604030504040204" pitchFamily="34" charset="0"/>
                <a:cs typeface="Tahoma" panose="020B0604030504040204" pitchFamily="34" charset="0"/>
              </a:rPr>
              <a:t>. London: Sage Publications Inc.</a:t>
            </a:r>
          </a:p>
          <a:p>
            <a:pPr marL="342900" indent="-342900">
              <a:buFont typeface="Arial" panose="020B0604020202020204" pitchFamily="34" charset="0"/>
              <a:buChar char="•"/>
            </a:pPr>
            <a:endParaRPr lang="en-GB" sz="240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a:latin typeface="Tahoma" panose="020B0604030504040204" pitchFamily="34" charset="0"/>
                <a:ea typeface="Tahoma" panose="020B0604030504040204" pitchFamily="34" charset="0"/>
                <a:cs typeface="Tahoma" panose="020B0604030504040204" pitchFamily="34" charset="0"/>
              </a:rPr>
              <a:t>Pears, R. &amp; Shields, Graham J, 2010. </a:t>
            </a:r>
            <a:r>
              <a:rPr lang="en-US" sz="2400" i="1">
                <a:latin typeface="Tahoma" panose="020B0604030504040204" pitchFamily="34" charset="0"/>
                <a:ea typeface="Tahoma" panose="020B0604030504040204" pitchFamily="34" charset="0"/>
                <a:cs typeface="Tahoma" panose="020B0604030504040204" pitchFamily="34" charset="0"/>
              </a:rPr>
              <a:t>Cite them right : the essential referencing guide</a:t>
            </a:r>
            <a:r>
              <a:rPr lang="en-US" sz="2400">
                <a:latin typeface="Tahoma" panose="020B0604030504040204" pitchFamily="34" charset="0"/>
                <a:ea typeface="Tahoma" panose="020B0604030504040204" pitchFamily="34" charset="0"/>
                <a:cs typeface="Tahoma" panose="020B0604030504040204" pitchFamily="34" charset="0"/>
              </a:rPr>
              <a:t> 8th ed., Basingstoke: Palgrave Macmillan.</a:t>
            </a:r>
            <a:endParaRPr lang="en-GB" sz="2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051686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64299" y="404664"/>
            <a:ext cx="8229600" cy="1143000"/>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i="0" u="none" strike="noStrike" kern="1200" cap="none" spc="0" normalizeH="0" baseline="0" noProof="0">
                <a:ln>
                  <a:noFill/>
                </a:ln>
                <a:solidFill>
                  <a:srgbClr val="800080"/>
                </a:solidFill>
                <a:effectLst/>
                <a:uLnTx/>
                <a:uFillTx/>
                <a:latin typeface="Tahoma"/>
                <a:ea typeface="Tahoma"/>
                <a:cs typeface="Tahoma"/>
              </a:rPr>
              <a:t>Do you think what you learned in this session will be useful to you in the future?</a:t>
            </a:r>
            <a:endParaRPr lang="en-GB" sz="3600" i="0" u="none" strike="noStrike" kern="1200" cap="none" spc="0" normalizeH="0" baseline="0" noProof="0">
              <a:ln>
                <a:noFill/>
              </a:ln>
              <a:solidFill>
                <a:srgbClr val="800080"/>
              </a:solidFill>
              <a:effectLst/>
              <a:uLnTx/>
              <a:uFillTx/>
              <a:latin typeface="Tahoma"/>
              <a:ea typeface="Tahoma"/>
              <a:cs typeface="Tahoma"/>
            </a:endParaRPr>
          </a:p>
        </p:txBody>
      </p:sp>
      <p:pic>
        <p:nvPicPr>
          <p:cNvPr id="6" name="Picture 5" title="cro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4437112"/>
            <a:ext cx="678621" cy="720000"/>
          </a:xfrm>
          <a:prstGeom prst="rect">
            <a:avLst/>
          </a:prstGeom>
        </p:spPr>
      </p:pic>
      <p:pic>
        <p:nvPicPr>
          <p:cNvPr id="7" name="Picture 6" title="purple tick symbo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177" y="2577600"/>
            <a:ext cx="702149" cy="720000"/>
          </a:xfrm>
          <a:prstGeom prst="rect">
            <a:avLst/>
          </a:prstGeom>
        </p:spPr>
      </p:pic>
      <p:sp>
        <p:nvSpPr>
          <p:cNvPr id="4" name="TextBox 3"/>
          <p:cNvSpPr txBox="1"/>
          <p:nvPr/>
        </p:nvSpPr>
        <p:spPr>
          <a:xfrm>
            <a:off x="1907704" y="2577600"/>
            <a:ext cx="35283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srgbClr val="7A1F7F"/>
                </a:solidFill>
                <a:effectLst/>
                <a:uLnTx/>
                <a:uFillTx/>
                <a:latin typeface="Tahoma" panose="020B0604030504040204" pitchFamily="34" charset="0"/>
                <a:ea typeface="+mn-ea"/>
                <a:cs typeface="+mn-cs"/>
              </a:rPr>
              <a:t>Yes</a:t>
            </a:r>
          </a:p>
        </p:txBody>
      </p:sp>
      <p:sp>
        <p:nvSpPr>
          <p:cNvPr id="8" name="TextBox 7"/>
          <p:cNvSpPr txBox="1"/>
          <p:nvPr/>
        </p:nvSpPr>
        <p:spPr>
          <a:xfrm>
            <a:off x="1907704" y="4449226"/>
            <a:ext cx="80663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srgbClr val="7A1F7F"/>
                </a:solidFill>
                <a:effectLst/>
                <a:uLnTx/>
                <a:uFillTx/>
                <a:latin typeface="Tahoma" panose="020B0604030504040204" pitchFamily="34" charset="0"/>
                <a:ea typeface="+mn-ea"/>
                <a:cs typeface="+mn-cs"/>
              </a:rPr>
              <a:t>No</a:t>
            </a:r>
          </a:p>
        </p:txBody>
      </p:sp>
    </p:spTree>
    <p:extLst>
      <p:ext uri="{BB962C8B-B14F-4D97-AF65-F5344CB8AC3E}">
        <p14:creationId xmlns:p14="http://schemas.microsoft.com/office/powerpoint/2010/main" val="3810544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7504" y="-84787"/>
            <a:ext cx="7488237" cy="1007765"/>
          </a:xfrm>
        </p:spPr>
        <p:txBody>
          <a:bodyPr/>
          <a:lstStyle/>
          <a:p>
            <a:r>
              <a:rPr lang="en-GB"/>
              <a:t>Searching for literature</a:t>
            </a:r>
          </a:p>
        </p:txBody>
      </p:sp>
      <p:sp>
        <p:nvSpPr>
          <p:cNvPr id="3" name="Text Placeholder 2"/>
          <p:cNvSpPr>
            <a:spLocks noGrp="1"/>
          </p:cNvSpPr>
          <p:nvPr>
            <p:ph type="body" sz="quarter" idx="11"/>
          </p:nvPr>
        </p:nvSpPr>
        <p:spPr/>
        <p:txBody>
          <a:bodyPr/>
          <a:lstStyle/>
          <a:p>
            <a:endParaRPr lang="en-GB"/>
          </a:p>
        </p:txBody>
      </p:sp>
      <p:pic>
        <p:nvPicPr>
          <p:cNvPr id="4" name="Picture 3"/>
          <p:cNvPicPr>
            <a:picLocks noChangeAspect="1"/>
          </p:cNvPicPr>
          <p:nvPr/>
        </p:nvPicPr>
        <p:blipFill>
          <a:blip r:embed="rId2"/>
          <a:stretch>
            <a:fillRect/>
          </a:stretch>
        </p:blipFill>
        <p:spPr>
          <a:xfrm>
            <a:off x="0" y="1484783"/>
            <a:ext cx="9144000" cy="5366931"/>
          </a:xfrm>
          <a:prstGeom prst="rect">
            <a:avLst/>
          </a:prstGeom>
        </p:spPr>
      </p:pic>
    </p:spTree>
    <p:extLst>
      <p:ext uri="{BB962C8B-B14F-4D97-AF65-F5344CB8AC3E}">
        <p14:creationId xmlns:p14="http://schemas.microsoft.com/office/powerpoint/2010/main" val="2490978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44624"/>
            <a:ext cx="8964488" cy="1080120"/>
          </a:xfrm>
        </p:spPr>
        <p:txBody>
          <a:bodyPr/>
          <a:lstStyle/>
          <a:p>
            <a:r>
              <a:rPr lang="en-GB" sz="2800">
                <a:solidFill>
                  <a:srgbClr val="7A1F7F"/>
                </a:solidFill>
                <a:latin typeface="Tahoma" panose="020B0604030504040204" pitchFamily="34" charset="0"/>
                <a:ea typeface="Tahoma" panose="020B0604030504040204" pitchFamily="34" charset="0"/>
                <a:cs typeface="Tahoma" panose="020B0604030504040204" pitchFamily="34" charset="0"/>
              </a:rPr>
              <a:t>Audience response – Where do you currently look for information for your coursework?</a:t>
            </a:r>
          </a:p>
        </p:txBody>
      </p:sp>
      <p:sp>
        <p:nvSpPr>
          <p:cNvPr id="7" name="TextBox 6"/>
          <p:cNvSpPr txBox="1"/>
          <p:nvPr/>
        </p:nvSpPr>
        <p:spPr>
          <a:xfrm>
            <a:off x="323528" y="1628800"/>
            <a:ext cx="6696744"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4400">
              <a:solidFill>
                <a:srgbClr val="88898C">
                  <a:lumMod val="50000"/>
                </a:srgbClr>
              </a:solidFill>
              <a:latin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a:ln>
                  <a:noFill/>
                </a:ln>
                <a:solidFill>
                  <a:srgbClr val="88898C">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Go to </a:t>
            </a:r>
            <a:r>
              <a:rPr kumimoji="0" lang="en-GB" sz="4400" b="0" i="0" u="none" strike="noStrike" kern="1200" cap="none" spc="0" normalizeH="0" baseline="0" noProof="0">
                <a:ln>
                  <a:noFill/>
                </a:ln>
                <a:solidFill>
                  <a:srgbClr val="262626"/>
                </a:solidFill>
                <a:effectLst/>
                <a:uLnTx/>
                <a:uFillTx/>
                <a:latin typeface="Tahoma" panose="020B0604030504040204" pitchFamily="34" charset="0"/>
                <a:ea typeface="Tahoma" panose="020B0604030504040204" pitchFamily="34" charset="0"/>
                <a:cs typeface="Tahoma" panose="020B0604030504040204" pitchFamily="34" charset="0"/>
                <a:hlinkClick r:id="rId3"/>
              </a:rPr>
              <a:t>www.menti.com</a:t>
            </a:r>
            <a:endParaRPr kumimoji="0" lang="en-GB" sz="4400" b="0" i="0" u="none" strike="noStrike" kern="1200" cap="none" spc="0" normalizeH="0" baseline="0" noProof="0">
              <a:ln>
                <a:noFill/>
              </a:ln>
              <a:solidFill>
                <a:srgbClr val="262626"/>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1200" cap="none" spc="0" normalizeH="0" baseline="0" noProof="0">
              <a:ln>
                <a:noFill/>
              </a:ln>
              <a:solidFill>
                <a:srgbClr val="262626"/>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1495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388" y="-78779"/>
            <a:ext cx="8425060" cy="1007765"/>
          </a:xfrm>
        </p:spPr>
        <p:txBody>
          <a:bodyPr tIns="288000" anchor="t">
            <a:normAutofit fontScale="92500" lnSpcReduction="10000"/>
          </a:bodyPr>
          <a:lstStyle/>
          <a:p>
            <a:pPr marL="215900"/>
            <a:r>
              <a:rPr lang="en-GB">
                <a:latin typeface="Tahoma"/>
                <a:ea typeface="Tahoma"/>
                <a:cs typeface="Tahoma"/>
              </a:rPr>
              <a:t>Coursework Grade Description  </a:t>
            </a:r>
            <a:endParaRPr lang="en-GB"/>
          </a:p>
        </p:txBody>
      </p:sp>
      <p:sp>
        <p:nvSpPr>
          <p:cNvPr id="5" name="TextBox 4"/>
          <p:cNvSpPr txBox="1"/>
          <p:nvPr/>
        </p:nvSpPr>
        <p:spPr>
          <a:xfrm>
            <a:off x="4499992" y="2420888"/>
            <a:ext cx="4536504" cy="3785652"/>
          </a:xfrm>
          <a:prstGeom prst="rect">
            <a:avLst/>
          </a:prstGeom>
          <a:noFill/>
        </p:spPr>
        <p:txBody>
          <a:bodyPr wrap="square" rtlCol="0" anchor="t">
            <a:spAutoFit/>
          </a:bodyPr>
          <a:lstStyle/>
          <a:p>
            <a:r>
              <a:rPr lang="en-GB" sz="2400">
                <a:latin typeface="Tahoma"/>
                <a:ea typeface="Tahoma"/>
                <a:cs typeface="Tahoma"/>
              </a:rPr>
              <a:t>Upper range  - exceptional distinction</a:t>
            </a:r>
          </a:p>
          <a:p>
            <a:endParaRPr lang="en-GB" sz="2400">
              <a:latin typeface="Tahoma"/>
              <a:ea typeface="Tahoma"/>
              <a:cs typeface="Tahoma"/>
            </a:endParaRPr>
          </a:p>
          <a:p>
            <a:pPr marL="285750" indent="-285750">
              <a:buFont typeface="Arial" panose="020B0604020202020204" pitchFamily="34" charset="0"/>
              <a:buChar char="•"/>
            </a:pPr>
            <a:r>
              <a:rPr lang="en-GB" sz="2400">
                <a:latin typeface="Tahoma"/>
                <a:ea typeface="Tahoma"/>
                <a:cs typeface="Tahoma"/>
              </a:rPr>
              <a:t>Asks excellent research questions</a:t>
            </a:r>
          </a:p>
          <a:p>
            <a:pPr marL="285750" indent="-285750">
              <a:buFont typeface="Arial" panose="020B0604020202020204" pitchFamily="34" charset="0"/>
              <a:buChar char="•"/>
            </a:pPr>
            <a:r>
              <a:rPr lang="en-GB" sz="2400">
                <a:latin typeface="Tahoma"/>
                <a:ea typeface="Tahoma"/>
                <a:cs typeface="Tahoma"/>
              </a:rPr>
              <a:t>Literature drawn from extensive sources</a:t>
            </a:r>
          </a:p>
          <a:p>
            <a:pPr marL="285750" indent="-285750">
              <a:buFont typeface="Arial" panose="020B0604020202020204" pitchFamily="34" charset="0"/>
              <a:buChar char="•"/>
            </a:pPr>
            <a:r>
              <a:rPr lang="en-GB" sz="2400">
                <a:latin typeface="Tahoma"/>
                <a:ea typeface="Tahoma"/>
                <a:cs typeface="Tahoma"/>
              </a:rPr>
              <a:t>Originality of thought</a:t>
            </a:r>
          </a:p>
          <a:p>
            <a:pPr marL="285750" indent="-285750">
              <a:buFont typeface="Arial" panose="020B0604020202020204" pitchFamily="34" charset="0"/>
              <a:buChar char="•"/>
            </a:pPr>
            <a:r>
              <a:rPr lang="en-GB" sz="2400">
                <a:latin typeface="Tahoma"/>
                <a:ea typeface="Tahoma"/>
                <a:cs typeface="Tahoma"/>
              </a:rPr>
              <a:t>Outstanding critical analysis….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388" y="1293778"/>
            <a:ext cx="4229883" cy="5301208"/>
          </a:xfrm>
          <a:prstGeom prst="rect">
            <a:avLst/>
          </a:prstGeom>
        </p:spPr>
      </p:pic>
    </p:spTree>
    <p:extLst>
      <p:ext uri="{BB962C8B-B14F-4D97-AF65-F5344CB8AC3E}">
        <p14:creationId xmlns:p14="http://schemas.microsoft.com/office/powerpoint/2010/main" val="2758216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116632"/>
            <a:ext cx="8229600" cy="717920"/>
          </a:xfrm>
        </p:spPr>
        <p:txBody>
          <a:bodyPr anchor="t"/>
          <a:lstStyle/>
          <a:p>
            <a:r>
              <a:rPr lang="en-GB">
                <a:solidFill>
                  <a:srgbClr val="7030A0"/>
                </a:solidFill>
                <a:latin typeface="Open Sans"/>
                <a:ea typeface="Tahoma"/>
                <a:cs typeface="Tahoma"/>
              </a:rPr>
              <a:t>Dissertation topic example</a:t>
            </a:r>
          </a:p>
        </p:txBody>
      </p:sp>
      <p:sp>
        <p:nvSpPr>
          <p:cNvPr id="2" name="Rectangle 1"/>
          <p:cNvSpPr/>
          <p:nvPr/>
        </p:nvSpPr>
        <p:spPr>
          <a:xfrm>
            <a:off x="467544" y="1556792"/>
            <a:ext cx="8280920" cy="4647426"/>
          </a:xfrm>
          <a:prstGeom prst="rect">
            <a:avLst/>
          </a:prstGeom>
        </p:spPr>
        <p:txBody>
          <a:bodyPr wrap="square">
            <a:spAutoFit/>
          </a:bodyPr>
          <a:lstStyle/>
          <a:p>
            <a:pPr>
              <a:spcAft>
                <a:spcPts val="0"/>
              </a:spcAft>
            </a:pPr>
            <a:r>
              <a:rPr lang="en-GB" sz="2800">
                <a:solidFill>
                  <a:schemeClr val="bg2">
                    <a:lumMod val="25000"/>
                  </a:schemeClr>
                </a:solidFill>
                <a:latin typeface="Open Sans"/>
                <a:ea typeface="Calibri" panose="020F0502020204030204" pitchFamily="34" charset="0"/>
              </a:rPr>
              <a:t>Aim: To assess the potential of remote sensing as a tool for monitoring peatland hydrology</a:t>
            </a:r>
          </a:p>
          <a:p>
            <a:pPr>
              <a:spcAft>
                <a:spcPts val="0"/>
              </a:spcAft>
            </a:pPr>
            <a:endParaRPr lang="en-GB" sz="2400">
              <a:solidFill>
                <a:schemeClr val="bg2">
                  <a:lumMod val="25000"/>
                </a:schemeClr>
              </a:solidFill>
              <a:latin typeface="Open Sans"/>
              <a:ea typeface="Calibri" panose="020F0502020204030204" pitchFamily="34" charset="0"/>
            </a:endParaRPr>
          </a:p>
          <a:p>
            <a:pPr>
              <a:spcAft>
                <a:spcPts val="0"/>
              </a:spcAft>
            </a:pPr>
            <a:r>
              <a:rPr lang="en-GB" sz="2400">
                <a:solidFill>
                  <a:schemeClr val="bg2">
                    <a:lumMod val="25000"/>
                  </a:schemeClr>
                </a:solidFill>
                <a:latin typeface="Open Sans"/>
                <a:ea typeface="Calibri" panose="020F0502020204030204" pitchFamily="34" charset="0"/>
              </a:rPr>
              <a:t>RQ 1 How are the spectral characteristics of </a:t>
            </a:r>
            <a:r>
              <a:rPr lang="en-GB" sz="2400" i="1">
                <a:solidFill>
                  <a:schemeClr val="bg2">
                    <a:lumMod val="25000"/>
                  </a:schemeClr>
                </a:solidFill>
                <a:latin typeface="Open Sans"/>
                <a:ea typeface="Calibri" panose="020F0502020204030204" pitchFamily="34" charset="0"/>
              </a:rPr>
              <a:t>Sphagnum</a:t>
            </a:r>
            <a:r>
              <a:rPr lang="en-GB" sz="2400">
                <a:solidFill>
                  <a:schemeClr val="bg2">
                    <a:lumMod val="25000"/>
                  </a:schemeClr>
                </a:solidFill>
                <a:latin typeface="Open Sans"/>
                <a:ea typeface="Calibri" panose="020F0502020204030204" pitchFamily="34" charset="0"/>
              </a:rPr>
              <a:t> influenced by changes in soil moisture?</a:t>
            </a:r>
          </a:p>
          <a:p>
            <a:pPr>
              <a:spcAft>
                <a:spcPts val="0"/>
              </a:spcAft>
            </a:pPr>
            <a:endParaRPr lang="en-GB" sz="2400">
              <a:solidFill>
                <a:schemeClr val="bg2">
                  <a:lumMod val="25000"/>
                </a:schemeClr>
              </a:solidFill>
              <a:latin typeface="Open Sans"/>
              <a:ea typeface="Calibri" panose="020F0502020204030204" pitchFamily="34" charset="0"/>
            </a:endParaRPr>
          </a:p>
          <a:p>
            <a:pPr>
              <a:spcAft>
                <a:spcPts val="0"/>
              </a:spcAft>
            </a:pPr>
            <a:r>
              <a:rPr lang="en-GB" sz="2400">
                <a:solidFill>
                  <a:schemeClr val="bg2">
                    <a:lumMod val="25000"/>
                  </a:schemeClr>
                </a:solidFill>
                <a:latin typeface="Open Sans"/>
                <a:ea typeface="Calibri" panose="020F0502020204030204" pitchFamily="34" charset="0"/>
              </a:rPr>
              <a:t>RQ 2 How can spectral indices be used to elucidate variations in near-surface wetness from the spectral reflectance properties of </a:t>
            </a:r>
            <a:r>
              <a:rPr lang="en-GB" sz="2400" i="1">
                <a:solidFill>
                  <a:schemeClr val="bg2">
                    <a:lumMod val="25000"/>
                  </a:schemeClr>
                </a:solidFill>
                <a:latin typeface="Open Sans"/>
                <a:ea typeface="Calibri" panose="020F0502020204030204" pitchFamily="34" charset="0"/>
              </a:rPr>
              <a:t>Sphagnum</a:t>
            </a:r>
            <a:r>
              <a:rPr lang="en-GB" sz="2400">
                <a:solidFill>
                  <a:schemeClr val="bg2">
                    <a:lumMod val="25000"/>
                  </a:schemeClr>
                </a:solidFill>
                <a:latin typeface="Open Sans"/>
                <a:ea typeface="Calibri" panose="020F0502020204030204" pitchFamily="34" charset="0"/>
              </a:rPr>
              <a:t> moss?</a:t>
            </a:r>
          </a:p>
          <a:p>
            <a:pPr marL="285750" indent="-285750">
              <a:spcAft>
                <a:spcPts val="0"/>
              </a:spcAft>
              <a:buFont typeface="Arial" panose="020B0604020202020204" pitchFamily="34" charset="0"/>
              <a:buChar char="•"/>
            </a:pPr>
            <a:endParaRPr lang="en-GB" sz="2400">
              <a:solidFill>
                <a:schemeClr val="bg2">
                  <a:lumMod val="25000"/>
                </a:schemeClr>
              </a:solidFill>
              <a:latin typeface="Open Sans"/>
              <a:ea typeface="Calibri" panose="020F0502020204030204" pitchFamily="34" charset="0"/>
            </a:endParaRPr>
          </a:p>
          <a:p>
            <a:pPr>
              <a:spcAft>
                <a:spcPts val="0"/>
              </a:spcAft>
            </a:pPr>
            <a:r>
              <a:rPr lang="en-GB" sz="2400">
                <a:solidFill>
                  <a:schemeClr val="bg2">
                    <a:lumMod val="25000"/>
                  </a:schemeClr>
                </a:solidFill>
                <a:latin typeface="Open Sans"/>
                <a:ea typeface="Calibri" panose="020F0502020204030204" pitchFamily="34" charset="0"/>
              </a:rPr>
              <a:t>RQ 3 What is the distribution of </a:t>
            </a:r>
            <a:r>
              <a:rPr lang="en-GB" sz="2400" i="1">
                <a:solidFill>
                  <a:schemeClr val="bg2">
                    <a:lumMod val="25000"/>
                  </a:schemeClr>
                </a:solidFill>
                <a:latin typeface="Open Sans"/>
                <a:ea typeface="Calibri" panose="020F0502020204030204" pitchFamily="34" charset="0"/>
              </a:rPr>
              <a:t>Sphagnum</a:t>
            </a:r>
            <a:r>
              <a:rPr lang="en-GB" sz="2400">
                <a:solidFill>
                  <a:schemeClr val="bg2">
                    <a:lumMod val="25000"/>
                  </a:schemeClr>
                </a:solidFill>
                <a:latin typeface="Open Sans"/>
                <a:ea typeface="Calibri" panose="020F0502020204030204" pitchFamily="34" charset="0"/>
              </a:rPr>
              <a:t>, as mapped from airborne imagery?</a:t>
            </a:r>
            <a:endParaRPr lang="en-GB" sz="2400">
              <a:solidFill>
                <a:schemeClr val="bg2">
                  <a:lumMod val="25000"/>
                </a:schemeClr>
              </a:solidFill>
              <a:effectLst/>
              <a:latin typeface="Open Sans"/>
              <a:ea typeface="Calibri" panose="020F0502020204030204" pitchFamily="34" charset="0"/>
            </a:endParaRPr>
          </a:p>
        </p:txBody>
      </p:sp>
    </p:spTree>
    <p:extLst>
      <p:ext uri="{BB962C8B-B14F-4D97-AF65-F5344CB8AC3E}">
        <p14:creationId xmlns:p14="http://schemas.microsoft.com/office/powerpoint/2010/main" val="779719042"/>
      </p:ext>
    </p:extLst>
  </p:cSld>
  <p:clrMapOvr>
    <a:masterClrMapping/>
  </p:clrMapOvr>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ustom 1">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le-presentations">
  <a:themeElements>
    <a:clrScheme name="my-learning-essentials">
      <a:dk1>
        <a:srgbClr val="595959"/>
      </a:dk1>
      <a:lt1>
        <a:sysClr val="window" lastClr="FFFFFF"/>
      </a:lt1>
      <a:dk2>
        <a:srgbClr val="595959"/>
      </a:dk2>
      <a:lt2>
        <a:srgbClr val="D2D2D2"/>
      </a:lt2>
      <a:accent1>
        <a:srgbClr val="7A1F7F"/>
      </a:accent1>
      <a:accent2>
        <a:srgbClr val="88898C"/>
      </a:accent2>
      <a:accent3>
        <a:srgbClr val="FDB828"/>
      </a:accent3>
      <a:accent4>
        <a:srgbClr val="C81976"/>
      </a:accent4>
      <a:accent5>
        <a:srgbClr val="000000"/>
      </a:accent5>
      <a:accent6>
        <a:srgbClr val="000000"/>
      </a:accent6>
      <a:hlink>
        <a:srgbClr val="0070C0"/>
      </a:hlink>
      <a:folHlink>
        <a:srgbClr val="FF79C2"/>
      </a:folHlink>
    </a:clrScheme>
    <a:fontScheme name="my-learning-essentials">
      <a:majorFont>
        <a:latin typeface="Open Sans"/>
        <a:ea typeface=""/>
        <a:cs typeface=""/>
      </a:majorFont>
      <a:minorFont>
        <a:latin typeface="Verdana"/>
        <a:ea typeface=""/>
        <a:cs typeface=""/>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Custom 12">
      <a:dk1>
        <a:srgbClr val="262626"/>
      </a:dk1>
      <a:lt1>
        <a:srgbClr val="FFFFFF"/>
      </a:lt1>
      <a:dk2>
        <a:srgbClr val="FFFFFF"/>
      </a:dk2>
      <a:lt2>
        <a:srgbClr val="FFFFFF"/>
      </a:lt2>
      <a:accent1>
        <a:srgbClr val="7A1F7F"/>
      </a:accent1>
      <a:accent2>
        <a:srgbClr val="FDB828"/>
      </a:accent2>
      <a:accent3>
        <a:srgbClr val="009B9B"/>
      </a:accent3>
      <a:accent4>
        <a:srgbClr val="C81976"/>
      </a:accent4>
      <a:accent5>
        <a:srgbClr val="FDB828"/>
      </a:accent5>
      <a:accent6>
        <a:srgbClr val="88898C"/>
      </a:accent6>
      <a:hlink>
        <a:srgbClr val="7A1F7F"/>
      </a:hlink>
      <a:folHlink>
        <a:srgbClr val="009B9B"/>
      </a:folHlink>
    </a:clrScheme>
    <a:fontScheme name="MLE Open San">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Custom 12">
      <a:dk1>
        <a:srgbClr val="262626"/>
      </a:dk1>
      <a:lt1>
        <a:srgbClr val="FFFFFF"/>
      </a:lt1>
      <a:dk2>
        <a:srgbClr val="FFFFFF"/>
      </a:dk2>
      <a:lt2>
        <a:srgbClr val="FFFFFF"/>
      </a:lt2>
      <a:accent1>
        <a:srgbClr val="7A1F7F"/>
      </a:accent1>
      <a:accent2>
        <a:srgbClr val="FDB828"/>
      </a:accent2>
      <a:accent3>
        <a:srgbClr val="009B9B"/>
      </a:accent3>
      <a:accent4>
        <a:srgbClr val="C81976"/>
      </a:accent4>
      <a:accent5>
        <a:srgbClr val="FDB828"/>
      </a:accent5>
      <a:accent6>
        <a:srgbClr val="88898C"/>
      </a:accent6>
      <a:hlink>
        <a:srgbClr val="7A1F7F"/>
      </a:hlink>
      <a:folHlink>
        <a:srgbClr val="009B9B"/>
      </a:folHlink>
    </a:clrScheme>
    <a:fontScheme name="MLE Open San">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Custom 12">
      <a:dk1>
        <a:srgbClr val="262626"/>
      </a:dk1>
      <a:lt1>
        <a:srgbClr val="FFFFFF"/>
      </a:lt1>
      <a:dk2>
        <a:srgbClr val="FFFFFF"/>
      </a:dk2>
      <a:lt2>
        <a:srgbClr val="FFFFFF"/>
      </a:lt2>
      <a:accent1>
        <a:srgbClr val="7A1F7F"/>
      </a:accent1>
      <a:accent2>
        <a:srgbClr val="FDB828"/>
      </a:accent2>
      <a:accent3>
        <a:srgbClr val="009B9B"/>
      </a:accent3>
      <a:accent4>
        <a:srgbClr val="C81976"/>
      </a:accent4>
      <a:accent5>
        <a:srgbClr val="FDB828"/>
      </a:accent5>
      <a:accent6>
        <a:srgbClr val="88898C"/>
      </a:accent6>
      <a:hlink>
        <a:srgbClr val="7A1F7F"/>
      </a:hlink>
      <a:folHlink>
        <a:srgbClr val="009B9B"/>
      </a:folHlink>
    </a:clrScheme>
    <a:fontScheme name="MLE Open San">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mle-presentations">
  <a:themeElements>
    <a:clrScheme name="my-learning-essentials">
      <a:dk1>
        <a:srgbClr val="595959"/>
      </a:dk1>
      <a:lt1>
        <a:sysClr val="window" lastClr="FFFFFF"/>
      </a:lt1>
      <a:dk2>
        <a:srgbClr val="595959"/>
      </a:dk2>
      <a:lt2>
        <a:srgbClr val="D2D2D2"/>
      </a:lt2>
      <a:accent1>
        <a:srgbClr val="7A1F7F"/>
      </a:accent1>
      <a:accent2>
        <a:srgbClr val="88898C"/>
      </a:accent2>
      <a:accent3>
        <a:srgbClr val="FDB828"/>
      </a:accent3>
      <a:accent4>
        <a:srgbClr val="C81976"/>
      </a:accent4>
      <a:accent5>
        <a:srgbClr val="000000"/>
      </a:accent5>
      <a:accent6>
        <a:srgbClr val="000000"/>
      </a:accent6>
      <a:hlink>
        <a:srgbClr val="0070C0"/>
      </a:hlink>
      <a:folHlink>
        <a:srgbClr val="FF79C2"/>
      </a:folHlink>
    </a:clrScheme>
    <a:fontScheme name="my-learning-essentials">
      <a:majorFont>
        <a:latin typeface="Open Sans"/>
        <a:ea typeface=""/>
        <a:cs typeface=""/>
      </a:majorFont>
      <a:minorFont>
        <a:latin typeface="Verdana"/>
        <a:ea typeface=""/>
        <a:cs typeface=""/>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Custom 12">
      <a:dk1>
        <a:srgbClr val="262626"/>
      </a:dk1>
      <a:lt1>
        <a:srgbClr val="FFFFFF"/>
      </a:lt1>
      <a:dk2>
        <a:srgbClr val="FFFFFF"/>
      </a:dk2>
      <a:lt2>
        <a:srgbClr val="FFFFFF"/>
      </a:lt2>
      <a:accent1>
        <a:srgbClr val="7A1F7F"/>
      </a:accent1>
      <a:accent2>
        <a:srgbClr val="FDB828"/>
      </a:accent2>
      <a:accent3>
        <a:srgbClr val="009B9B"/>
      </a:accent3>
      <a:accent4>
        <a:srgbClr val="C81976"/>
      </a:accent4>
      <a:accent5>
        <a:srgbClr val="FDB828"/>
      </a:accent5>
      <a:accent6>
        <a:srgbClr val="88898C"/>
      </a:accent6>
      <a:hlink>
        <a:srgbClr val="7A1F7F"/>
      </a:hlink>
      <a:folHlink>
        <a:srgbClr val="009B9B"/>
      </a:folHlink>
    </a:clrScheme>
    <a:fontScheme name="MLE Open San">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429E9DE78339640978FED043329348A" ma:contentTypeVersion="8" ma:contentTypeDescription="Create a new document." ma:contentTypeScope="" ma:versionID="27129e1d1535f8b62303a5f96a8b458c">
  <xsd:schema xmlns:xsd="http://www.w3.org/2001/XMLSchema" xmlns:xs="http://www.w3.org/2001/XMLSchema" xmlns:p="http://schemas.microsoft.com/office/2006/metadata/properties" xmlns:ns1="http://schemas.microsoft.com/sharepoint/v3" xmlns:ns2="http://schemas.microsoft.com/sharepoint/v3/fields" xmlns:ns3="321f8e4e-56a3-43a1-8ff2-dd6203acb1f0" xmlns:ns4="912ac25a-eb61-40ea-b0c1-12bfa6c241a5" targetNamespace="http://schemas.microsoft.com/office/2006/metadata/properties" ma:root="true" ma:fieldsID="cc2c59e18ae5f60a1f4fa6d0c6af23ca" ns1:_="" ns2:_="" ns3:_="" ns4:_="">
    <xsd:import namespace="http://schemas.microsoft.com/sharepoint/v3"/>
    <xsd:import namespace="http://schemas.microsoft.com/sharepoint/v3/fields"/>
    <xsd:import namespace="321f8e4e-56a3-43a1-8ff2-dd6203acb1f0"/>
    <xsd:import namespace="912ac25a-eb61-40ea-b0c1-12bfa6c241a5"/>
    <xsd:element name="properties">
      <xsd:complexType>
        <xsd:sequence>
          <xsd:element name="documentManagement">
            <xsd:complexType>
              <xsd:all>
                <xsd:element ref="ns2:_DCDateCreated" minOccurs="0"/>
                <xsd:element ref="ns2:_DCDateModified" minOccurs="0"/>
                <xsd:element ref="ns1:ol_Department" minOccurs="0"/>
                <xsd:element ref="ns3:DocumentType1" minOccurs="0"/>
                <xsd:element ref="ns4:Audience" minOccurs="0"/>
                <xsd:element ref="ns2:_Version" minOccurs="0"/>
                <xsd:element ref="ns1:AssignedTo" minOccurs="0"/>
                <xsd:element ref="ns4:Doc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ol_Department" ma:index="10" nillable="true" ma:displayName="Department" ma:internalName="ol_Department">
      <xsd:simpleType>
        <xsd:restriction base="dms:Text"/>
      </xsd:simpleType>
    </xsd:element>
    <xsd:element name="AssignedTo" ma:index="14" nillable="true" ma:displayName="Assigned To" ma:list="UserInfo" ma:internalName="AssignedTo">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8" nillable="true" ma:displayName="Date Created" ma:description="The date on which this resource was created" ma:format="DateTime" ma:internalName="_DCDateCreated">
      <xsd:simpleType>
        <xsd:restriction base="dms:DateTime"/>
      </xsd:simpleType>
    </xsd:element>
    <xsd:element name="_DCDateModified" ma:index="9" nillable="true" ma:displayName="Date Modified" ma:description="The date on which this resource was last modified" ma:format="DateTime" ma:internalName="_DCDateModified">
      <xsd:simpleType>
        <xsd:restriction base="dms:DateTime"/>
      </xsd:simpleType>
    </xsd:element>
    <xsd:element name="_Version" ma:index="13" nillable="true" ma:displayName="Version" ma:internalName="_Vers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1f8e4e-56a3-43a1-8ff2-dd6203acb1f0" elementFormDefault="qualified">
    <xsd:import namespace="http://schemas.microsoft.com/office/2006/documentManagement/types"/>
    <xsd:import namespace="http://schemas.microsoft.com/office/infopath/2007/PartnerControls"/>
    <xsd:element name="DocumentType1" ma:index="11" nillable="true" ma:displayName="DocumentType" ma:format="Dropdown" ma:internalName="DocumentType1">
      <xsd:simpleType>
        <xsd:restriction base="dms:Choice">
          <xsd:enumeration value="Transcript"/>
          <xsd:enumeration value="CV"/>
          <xsd:enumeration value="Pre-HE Certificate"/>
          <xsd:enumeration value="Postgraduate Degree Certificate"/>
          <xsd:enumeration value="Undergraduate Degree Certificate"/>
          <xsd:enumeration value="Qualification Certificate"/>
          <xsd:enumeration value="Letter Of Reference first"/>
          <xsd:enumeration value="Letter Of Reference second"/>
          <xsd:enumeration value="Other"/>
          <xsd:enumeration value="Referee Report Form"/>
          <xsd:enumeration value="Research Proposal"/>
          <xsd:enumeration value="Personal Statement"/>
          <xsd:enumeration value="Offer Letter"/>
          <xsd:enumeration value="Application Form"/>
          <xsd:enumeration value="Passport"/>
          <xsd:enumeration value="Visa"/>
          <xsd:enumeration value="CAS Letter"/>
          <xsd:enumeration value="CAS Fee Update Letter"/>
          <xsd:enumeration value="Sponsor Letter"/>
          <xsd:enumeration value="Award Letter"/>
          <xsd:enumeration value="Accommodation Letter"/>
          <xsd:enumeration value="Acknowlegement Letter"/>
          <xsd:enumeration value="Photo"/>
        </xsd:restriction>
      </xsd:simpleType>
    </xsd:element>
  </xsd:schema>
  <xsd:schema xmlns:xsd="http://www.w3.org/2001/XMLSchema" xmlns:xs="http://www.w3.org/2001/XMLSchema" xmlns:dms="http://schemas.microsoft.com/office/2006/documentManagement/types" xmlns:pc="http://schemas.microsoft.com/office/infopath/2007/PartnerControls" targetNamespace="912ac25a-eb61-40ea-b0c1-12bfa6c241a5" elementFormDefault="qualified">
    <xsd:import namespace="http://schemas.microsoft.com/office/2006/documentManagement/types"/>
    <xsd:import namespace="http://schemas.microsoft.com/office/infopath/2007/PartnerControls"/>
    <xsd:element name="Audience" ma:index="12" nillable="true" ma:displayName="Audience" ma:internalName="Audience">
      <xsd:simpleType>
        <xsd:restriction base="dms:Text">
          <xsd:maxLength value="255"/>
        </xsd:restriction>
      </xsd:simpleType>
    </xsd:element>
    <xsd:element name="Doc_x0020_Type" ma:index="15" nillable="true" ma:displayName="Doc Type" ma:format="RadioButtons" ma:internalName="Doc_x0020_Type">
      <xsd:simpleType>
        <xsd:restriction base="dms:Choice">
          <xsd:enumeration value="Agenda"/>
          <xsd:enumeration value="Actions"/>
          <xsd:enumeration value="Report"/>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F16880-3888-43AD-9083-FDE0AA35E8D7}">
  <ds:schemaRefs>
    <ds:schemaRef ds:uri="http://schemas.microsoft.com/sharepoint/v3/contenttype/forms"/>
  </ds:schemaRefs>
</ds:datastoreItem>
</file>

<file path=customXml/itemProps2.xml><?xml version="1.0" encoding="utf-8"?>
<ds:datastoreItem xmlns:ds="http://schemas.openxmlformats.org/officeDocument/2006/customXml" ds:itemID="{E7DBE0CF-A258-449E-9814-8E33C0E54747}">
  <ds:schemaRefs>
    <ds:schemaRef ds:uri="321f8e4e-56a3-43a1-8ff2-dd6203acb1f0"/>
    <ds:schemaRef ds:uri="912ac25a-eb61-40ea-b0c1-12bfa6c241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field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2875</TotalTime>
  <Words>3274</Words>
  <Application>Microsoft Office PowerPoint</Application>
  <PresentationFormat>On-screen Show (4:3)</PresentationFormat>
  <Paragraphs>423</Paragraphs>
  <Slides>58</Slides>
  <Notes>38</Notes>
  <HiddenSlides>3</HiddenSlides>
  <MMClips>0</MMClips>
  <ScaleCrop>false</ScaleCrop>
  <HeadingPairs>
    <vt:vector size="4" baseType="variant">
      <vt:variant>
        <vt:lpstr>Theme</vt:lpstr>
      </vt:variant>
      <vt:variant>
        <vt:i4>7</vt:i4>
      </vt:variant>
      <vt:variant>
        <vt:lpstr>Slide Titles</vt:lpstr>
      </vt:variant>
      <vt:variant>
        <vt:i4>58</vt:i4>
      </vt:variant>
    </vt:vector>
  </HeadingPairs>
  <TitlesOfParts>
    <vt:vector size="65" baseType="lpstr">
      <vt:lpstr>Office Theme</vt:lpstr>
      <vt:lpstr>2_mle-presentations</vt:lpstr>
      <vt:lpstr>1_Office Theme</vt:lpstr>
      <vt:lpstr>2_Office Theme</vt:lpstr>
      <vt:lpstr>3_Office Theme</vt:lpstr>
      <vt:lpstr>5_mle-presentations</vt:lpstr>
      <vt:lpstr>4_Office Theme</vt:lpstr>
      <vt:lpstr>PowerPoint Presentation</vt:lpstr>
      <vt:lpstr>PowerPoint Presentation</vt:lpstr>
      <vt:lpstr>PowerPoint Presentation</vt:lpstr>
      <vt:lpstr>PowerPoint Presentation</vt:lpstr>
      <vt:lpstr>PowerPoint Presentation</vt:lpstr>
      <vt:lpstr>PowerPoint Presentation</vt:lpstr>
      <vt:lpstr>Audience response – Where do you currently look for information for your coursework?</vt:lpstr>
      <vt:lpstr>PowerPoint Presentation</vt:lpstr>
      <vt:lpstr>Dissertation topic example</vt:lpstr>
      <vt:lpstr>PowerPoint Presentation</vt:lpstr>
      <vt:lpstr>PowerPoint Presentation</vt:lpstr>
      <vt:lpstr>Activity 2. Rank your words &amp; phrases </vt:lpstr>
      <vt:lpstr>Seek out key concepts…</vt:lpstr>
      <vt:lpstr>What other keywords could you use?</vt:lpstr>
      <vt:lpstr>Search Strings can expand/ refine/ exclude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Audience response- So why should use these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Critical engagement with the literature</vt:lpstr>
      <vt:lpstr>Being critical</vt:lpstr>
      <vt:lpstr>PowerPoint Presentation</vt:lpstr>
      <vt:lpstr>Critical writing</vt:lpstr>
      <vt:lpstr>PowerPoint Presentation</vt:lpstr>
      <vt:lpstr>PowerPoint Presentation</vt:lpstr>
      <vt:lpstr>PowerPoint Presentation</vt:lpstr>
      <vt:lpstr>PowerPoint Presentation</vt:lpstr>
      <vt:lpstr>Question! Question! Question!</vt:lpstr>
      <vt:lpstr>PowerPoint Presentation</vt:lpstr>
      <vt:lpstr>PowerPoint Presentation</vt:lpstr>
      <vt:lpstr>PowerPoint Presentation</vt:lpstr>
      <vt:lpstr>PowerPoint Presentation</vt:lpstr>
      <vt:lpstr>Audience response- how many references should you use in your dissertation?</vt:lpstr>
      <vt:lpstr>A non-prescriptive strategy!</vt:lpstr>
      <vt:lpstr>It Says/I say/And So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MLE Master slides template</dc:title>
  <dc:creator>Emma Pearson;Carlene Barton</dc:creator>
  <cp:keywords>MLE</cp:keywords>
  <cp:lastModifiedBy>David Hirst</cp:lastModifiedBy>
  <cp:revision>14</cp:revision>
  <dcterms:created xsi:type="dcterms:W3CDTF">2018-02-23T10:11:56Z</dcterms:created>
  <dcterms:modified xsi:type="dcterms:W3CDTF">2022-02-04T14:00:14Z</dcterms:modified>
</cp:coreProperties>
</file>