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7C1C-A913-4D1D-820F-4B4D6ED7E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80471-47F9-419E-AC11-81A47A98E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610F8-410C-463B-B5E6-E4D1F34C2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1879-A036-4392-B0D5-BA9E7122B891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9E99F-232C-4D37-AC2A-D4BB1528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92E08-D22B-4A7A-A44F-0DC34C55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69C-214C-4705-8F10-7F54D81EC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09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F5B0D-4811-49DC-BE4B-D8BFF0B84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B9F3D9-7756-41D6-B4C1-196DF781E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9C0D5-D7E6-462D-86BC-428FF0FE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1879-A036-4392-B0D5-BA9E7122B891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05DEA-5208-47C5-BEE1-FA549A554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D1B18-C3B1-4462-BDD6-7304ABD91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69C-214C-4705-8F10-7F54D81EC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70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DCC342-8F82-4B73-B01D-2173D2F02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F22F4A-C5DC-4D73-8654-20EB3A987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61AD5-4152-434A-A35B-193C8185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1879-A036-4392-B0D5-BA9E7122B891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C1CF5-ADF1-4C46-A23C-A5C65D99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01406-B0C3-487F-A136-689002474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69C-214C-4705-8F10-7F54D81EC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64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63D08-F9B7-43A4-AF8E-646A37E9E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A4D90-0F01-4333-9B26-DC9945EE3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6364B-F278-4CE0-91B9-0F348C1D5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1879-A036-4392-B0D5-BA9E7122B891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4125F-5F15-4DA2-897A-AB991CFDA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DEBAB-3F97-4252-A7C9-E8D5EE34C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69C-214C-4705-8F10-7F54D81EC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73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16165-F6E2-43A7-AF16-8F69934A4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97D25-72B1-41DD-BEC1-FE115D056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E2DB6-A45B-4BC7-A495-153D9103B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1879-A036-4392-B0D5-BA9E7122B891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FFDF1-F60F-4E9E-BFC9-59F9E072F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8F103-226F-4FD5-AF7A-AF3EC1D6A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69C-214C-4705-8F10-7F54D81EC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7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2E3B-AD40-41B6-B5D9-84282283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35981-6BAB-4BFD-BE20-3EEDFE730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2E51C4-7B99-4E5C-9344-8CB78BE06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C4F49-FA6C-4685-813B-E89B1E27A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1879-A036-4392-B0D5-BA9E7122B891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3D6A7-7A80-4353-A2C9-4C2719811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A2399-A537-4481-BAAE-023303BFC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69C-214C-4705-8F10-7F54D81EC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2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3E81E-97AD-4096-ACB9-89BE73090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F3D87-9B61-4A5D-ADA8-B5B904BF4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84EB4-77D2-46AD-A3CC-F271DB329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7AA76C-964C-4AED-8322-B47CACF70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E5F43C-2C02-4423-9FAB-C7F208BF7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FCA0BF-E0EE-4A80-B1B3-723D99BC9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1879-A036-4392-B0D5-BA9E7122B891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5BB4CD-D279-4643-823C-7ABC6F45C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07AC8F-5249-4FFD-A3B5-7BF6B17C3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69C-214C-4705-8F10-7F54D81EC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69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FA9E4-5F40-4F0C-B14D-6CAA9A90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2BE1F-C390-4198-8CAB-6AC9E6174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1879-A036-4392-B0D5-BA9E7122B891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A686C-8150-4ABB-8039-4AB46EAFF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03EF71-73B1-476E-B15D-D3C315C50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69C-214C-4705-8F10-7F54D81EC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98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27F167-95BC-4E22-9D7E-EB59FFCE2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1879-A036-4392-B0D5-BA9E7122B891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36E297-5DFC-43D7-AAD1-5C9F2F3EF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DE785-73AF-4D45-AA15-B674ECDB6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69C-214C-4705-8F10-7F54D81EC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81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ABFF1-D956-43A3-94D9-8A84C7ABC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915F8-6F0C-47C2-AB7A-F0027B52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38566-9218-45C8-98B0-C7857D5D0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B0096-AA4F-4B22-9F15-72A6308A3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1879-A036-4392-B0D5-BA9E7122B891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0EC9E-6290-49BB-8CED-DDF14B394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7B517-572B-4442-947A-E46A01E9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69C-214C-4705-8F10-7F54D81EC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71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E9BC0-2CB3-41C0-B0BE-7F5492BC6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6B5884-F85A-4700-8F30-65937B997A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1889C-9C9C-4355-8530-3A9CA0F1E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09A9E-0E38-4FF0-95C2-664E38677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1879-A036-4392-B0D5-BA9E7122B891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E0D60-F582-4800-A784-CD45A0EB3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D7A47-BF37-460D-8413-4EE94B8BB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F69C-214C-4705-8F10-7F54D81EC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05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6BF1D8-A9C3-43C8-90D3-ADD080A5A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39C48-8899-49A1-A821-B845D9E86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F02A2-561C-43CA-A034-677697A98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A1879-A036-4392-B0D5-BA9E7122B891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9183A-995F-44AC-BB39-CDE4CA6D4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BE7D9-8A7B-4F2E-89A1-6BD9EA94F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3F69C-214C-4705-8F10-7F54D81EC7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43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38F9FED-85F4-41C2-B03B-77CF0D7A48B2}"/>
              </a:ext>
            </a:extLst>
          </p:cNvPr>
          <p:cNvSpPr txBox="1"/>
          <p:nvPr/>
        </p:nvSpPr>
        <p:spPr>
          <a:xfrm>
            <a:off x="301657" y="801279"/>
            <a:ext cx="1103878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Popular sources: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Are often based on opinion rather than evidence.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Are usually written in a conversational tone.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Are often do not refer to other sources.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Are often cover broad issues.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3200" b="1" dirty="0"/>
              <a:t>Scholarly sources:</a:t>
            </a:r>
            <a:br>
              <a:rPr lang="en-GB" dirty="0"/>
            </a:b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Are arguments based upon evidence.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Use an academic style and follow conventions.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Use other sources – which are referenced.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Provide in-depth analysis of the topic.</a:t>
            </a:r>
          </a:p>
        </p:txBody>
      </p:sp>
    </p:spTree>
    <p:extLst>
      <p:ext uri="{BB962C8B-B14F-4D97-AF65-F5344CB8AC3E}">
        <p14:creationId xmlns:p14="http://schemas.microsoft.com/office/powerpoint/2010/main" val="1191814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Carlene Barton</dc:creator>
  <cp:lastModifiedBy>Carlene Barton</cp:lastModifiedBy>
  <cp:revision>3</cp:revision>
  <dcterms:created xsi:type="dcterms:W3CDTF">2020-08-10T10:27:40Z</dcterms:created>
  <dcterms:modified xsi:type="dcterms:W3CDTF">2020-08-11T10:57:23Z</dcterms:modified>
</cp:coreProperties>
</file>